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73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44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5141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06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2399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169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334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55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55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1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63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4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5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60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3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16737-D0F0-4583-8A7B-BACF8D1257FD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E7EE24-33B1-44D5-B1FB-294E35E21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9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asutoya.com/2016/09/blog-post_68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plovepik.blogspot.com/2020/07/blog-post_988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31D35-254C-D753-8E5F-15B8E248D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全社ウォーキング</a:t>
            </a:r>
            <a:br>
              <a:rPr kumimoji="1" lang="en-US" altLang="ja-JP" dirty="0"/>
            </a:br>
            <a:r>
              <a:rPr kumimoji="1" lang="ja-JP" altLang="en-US" dirty="0"/>
              <a:t>イベント企画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AF940D-1163-5F4B-AC7B-08AD14C6D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7929" y="5198315"/>
            <a:ext cx="1636074" cy="852861"/>
          </a:xfrm>
        </p:spPr>
        <p:txBody>
          <a:bodyPr/>
          <a:lstStyle/>
          <a:p>
            <a:r>
              <a:rPr kumimoji="1" lang="en-US" altLang="ja-JP" dirty="0"/>
              <a:t>2024</a:t>
            </a:r>
            <a:r>
              <a:rPr lang="ja-JP" altLang="en-US" dirty="0"/>
              <a:t>年度版</a:t>
            </a:r>
            <a:endParaRPr lang="en-US" altLang="ja-JP" dirty="0"/>
          </a:p>
          <a:p>
            <a:r>
              <a:rPr kumimoji="1" lang="ja-JP" altLang="en-US" dirty="0"/>
              <a:t>健康推進室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BB23B52-6924-2C93-E844-28A4367D4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956" y="2658244"/>
            <a:ext cx="3480492" cy="3634979"/>
          </a:xfrm>
          <a:prstGeom prst="rect">
            <a:avLst/>
          </a:prstGeom>
        </p:spPr>
      </p:pic>
      <p:pic>
        <p:nvPicPr>
          <p:cNvPr id="7" name="グラフィックス 6" descr="親指を立てるしぐさ">
            <a:extLst>
              <a:ext uri="{FF2B5EF4-FFF2-40B4-BE49-F238E27FC236}">
                <a16:creationId xmlns:a16="http://schemas.microsoft.com/office/drawing/2014/main" id="{0281C39A-535C-9BC0-6F58-A35B94165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5553" y="162147"/>
            <a:ext cx="1263027" cy="12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6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5F118-D616-0D92-E9B8-C99D3AA8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春のウォーキングイベント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F8708C-C798-B39A-7614-8514E8B18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イベント概要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en-US" altLang="ja-JP" sz="2000" dirty="0"/>
              <a:t>5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日（月）～</a:t>
            </a:r>
            <a:r>
              <a:rPr kumimoji="1" lang="en-US" altLang="ja-JP" sz="2000" dirty="0"/>
              <a:t>5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31</a:t>
            </a:r>
            <a:r>
              <a:rPr kumimoji="1" lang="ja-JP" altLang="en-US" sz="2000" dirty="0"/>
              <a:t>日（水）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000" dirty="0"/>
              <a:t>累計</a:t>
            </a:r>
            <a:r>
              <a:rPr kumimoji="1" lang="en-US" altLang="ja-JP" sz="2000" dirty="0"/>
              <a:t>25</a:t>
            </a:r>
            <a:r>
              <a:rPr kumimoji="1" lang="ja-JP" altLang="en-US" sz="2000" dirty="0"/>
              <a:t>万歩を達成した参加者全員にギフトカード</a:t>
            </a:r>
            <a:r>
              <a:rPr kumimoji="1" lang="en-US" altLang="ja-JP" sz="2000" dirty="0"/>
              <a:t>500</a:t>
            </a:r>
            <a:r>
              <a:rPr kumimoji="1" lang="ja-JP" altLang="en-US" sz="2000" dirty="0"/>
              <a:t>円分を進呈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000" dirty="0"/>
              <a:t>参加申し込み時にウェアラブル端末購入クーポンを進呈</a:t>
            </a:r>
          </a:p>
          <a:p>
            <a:endParaRPr kumimoji="1" lang="ja-JP" altLang="en-US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77C21A4-FD69-5952-F016-F58CF9D8B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70451" y="380999"/>
            <a:ext cx="2512186" cy="251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5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34387-44EF-8010-7507-76A9BCD56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秋のウォーキングイベント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083A03-418F-6075-7B2E-78732222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イベント概要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en-US" altLang="ja-JP" sz="2000" dirty="0"/>
              <a:t>11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日（水）～</a:t>
            </a:r>
            <a:r>
              <a:rPr kumimoji="1" lang="en-US" altLang="ja-JP" sz="2000" dirty="0"/>
              <a:t>11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30</a:t>
            </a:r>
            <a:r>
              <a:rPr kumimoji="1" lang="ja-JP" altLang="en-US" sz="2000" dirty="0"/>
              <a:t>日（木）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000" dirty="0"/>
              <a:t>毎日</a:t>
            </a:r>
            <a:r>
              <a:rPr kumimoji="1" lang="en-US" altLang="ja-JP" sz="2000" dirty="0"/>
              <a:t>8,000</a:t>
            </a:r>
            <a:r>
              <a:rPr kumimoji="1" lang="ja-JP" altLang="en-US" sz="2000" dirty="0"/>
              <a:t>歩を達成した参加者全員にギフトカード</a:t>
            </a:r>
            <a:r>
              <a:rPr kumimoji="1" lang="en-US" altLang="ja-JP" sz="2000" dirty="0"/>
              <a:t>1,000</a:t>
            </a:r>
            <a:r>
              <a:rPr kumimoji="1" lang="ja-JP" altLang="en-US" sz="2000" dirty="0"/>
              <a:t>円分を進呈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000" dirty="0"/>
              <a:t>平均</a:t>
            </a:r>
            <a:r>
              <a:rPr kumimoji="1" lang="en-US" altLang="ja-JP" sz="2000" dirty="0"/>
              <a:t>8,000</a:t>
            </a:r>
            <a:r>
              <a:rPr kumimoji="1" lang="ja-JP" altLang="en-US" sz="2000" dirty="0"/>
              <a:t>歩以上達成でもギフトカード</a:t>
            </a:r>
            <a:r>
              <a:rPr kumimoji="1" lang="en-US" altLang="ja-JP" sz="2000" dirty="0"/>
              <a:t>500</a:t>
            </a:r>
            <a:r>
              <a:rPr kumimoji="1" lang="ja-JP" altLang="en-US" sz="2000" dirty="0"/>
              <a:t>円分を進呈</a:t>
            </a:r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1977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83431-73B2-EC1F-6392-BB575E74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冬のウォーキングイベント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C54C07-D71C-080C-B533-39D82BF77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219701" cy="3880773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イベント概要</a:t>
            </a:r>
            <a:endParaRPr kumimoji="1" lang="en-US" altLang="ja-JP" sz="2400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en-US" altLang="ja-JP" sz="2000" dirty="0"/>
              <a:t>2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日（木）～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29</a:t>
            </a:r>
            <a:r>
              <a:rPr kumimoji="1" lang="ja-JP" altLang="en-US" sz="2000" dirty="0"/>
              <a:t>日（木）</a:t>
            </a:r>
            <a:endParaRPr lang="en-US" altLang="ja-JP" sz="2000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000" dirty="0"/>
              <a:t>コミュニケーション促進のため、チーム対抗で累計歩数を競う</a:t>
            </a:r>
            <a:endParaRPr lang="en-US" altLang="ja-JP" sz="2000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ja-JP" altLang="en-US" sz="2000" dirty="0"/>
              <a:t>チームの順位に応じて、</a:t>
            </a:r>
            <a:r>
              <a:rPr kumimoji="1" lang="ja-JP" altLang="en-US" sz="2000" dirty="0"/>
              <a:t>メンバー全員にギフトカードを進呈</a:t>
            </a:r>
            <a:endParaRPr kumimoji="1" lang="ja-JP" altLang="en-US" sz="2400" dirty="0"/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6013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87AB4-20BB-7897-0923-255E2350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イベントのねらい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EBCF2-48A3-F1F0-4DDB-8D3D126C9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社員の運動促進</a:t>
            </a:r>
          </a:p>
          <a:p>
            <a:pPr lvl="1"/>
            <a:r>
              <a:rPr kumimoji="1" lang="ja-JP" altLang="en-US" sz="2000" dirty="0"/>
              <a:t>テレワーク推進による運動不足を解消する。</a:t>
            </a:r>
          </a:p>
          <a:p>
            <a:pPr lvl="1"/>
            <a:r>
              <a:rPr kumimoji="1" lang="ja-JP" altLang="en-US" sz="2000" dirty="0"/>
              <a:t>調査の結果、</a:t>
            </a:r>
            <a:r>
              <a:rPr kumimoji="1" lang="en-US" altLang="ja-JP" sz="3200" dirty="0">
                <a:solidFill>
                  <a:schemeClr val="accent1"/>
                </a:solidFill>
                <a:latin typeface="+mj-lt"/>
              </a:rPr>
              <a:t>78%</a:t>
            </a:r>
            <a:r>
              <a:rPr kumimoji="1" lang="ja-JP" altLang="en-US" sz="2000" dirty="0"/>
              <a:t>が運動不足を感じている。</a:t>
            </a:r>
            <a:endParaRPr kumimoji="1" lang="en-US" altLang="ja-JP" sz="2000" dirty="0"/>
          </a:p>
          <a:p>
            <a:r>
              <a:rPr kumimoji="1" lang="ja-JP" altLang="en-US" sz="2400" dirty="0"/>
              <a:t>社員のコミュニケーション促進</a:t>
            </a:r>
          </a:p>
          <a:p>
            <a:pPr lvl="1"/>
            <a:r>
              <a:rPr kumimoji="1" lang="ja-JP" altLang="en-US" sz="2000" dirty="0"/>
              <a:t>テレワーク推進によるコミュニケーション不足を解消する。</a:t>
            </a:r>
          </a:p>
          <a:p>
            <a:pPr lvl="1"/>
            <a:r>
              <a:rPr kumimoji="1" lang="ja-JP" altLang="en-US" sz="2000" dirty="0"/>
              <a:t>調査の結果、</a:t>
            </a:r>
            <a:r>
              <a:rPr kumimoji="1" lang="en-US" altLang="ja-JP" sz="3200" dirty="0">
                <a:solidFill>
                  <a:schemeClr val="accent1"/>
                </a:solidFill>
                <a:latin typeface="+mj-lt"/>
              </a:rPr>
              <a:t>74%</a:t>
            </a:r>
            <a:r>
              <a:rPr kumimoji="1" lang="ja-JP" altLang="en-US" sz="2000" dirty="0"/>
              <a:t>がコミュニケーション不足を感じている。</a:t>
            </a:r>
          </a:p>
          <a:p>
            <a:pPr lvl="2"/>
            <a:endParaRPr kumimoji="1" lang="ja-JP" altLang="en-US" sz="1800" dirty="0"/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695D1340-C6C7-59F0-8185-86CD86302DBC}"/>
              </a:ext>
            </a:extLst>
          </p:cNvPr>
          <p:cNvSpPr/>
          <p:nvPr/>
        </p:nvSpPr>
        <p:spPr>
          <a:xfrm>
            <a:off x="5304886" y="531811"/>
            <a:ext cx="3039035" cy="1168400"/>
          </a:xfrm>
          <a:prstGeom prst="wedgeRectCallout">
            <a:avLst>
              <a:gd name="adj1" fmla="val -74520"/>
              <a:gd name="adj2" fmla="val -1883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運動不足の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解消</a:t>
            </a:r>
          </a:p>
        </p:txBody>
      </p:sp>
    </p:spTree>
    <p:extLst>
      <p:ext uri="{BB962C8B-B14F-4D97-AF65-F5344CB8AC3E}">
        <p14:creationId xmlns:p14="http://schemas.microsoft.com/office/powerpoint/2010/main" val="81290250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204</Words>
  <Application>Microsoft Office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Wingdings</vt:lpstr>
      <vt:lpstr>Wingdings 3</vt:lpstr>
      <vt:lpstr>ファセット</vt:lpstr>
      <vt:lpstr>全社ウォーキング イベント企画</vt:lpstr>
      <vt:lpstr>春のウォーキングイベント</vt:lpstr>
      <vt:lpstr>秋のウォーキングイベント</vt:lpstr>
      <vt:lpstr>冬のウォーキングイベント</vt:lpstr>
      <vt:lpstr>イベントのねらい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全社ウォーキングイベント企画</dc:title>
  <dc:creator>Start Your Engine Inc. M.Ehara</dc:creator>
  <cp:lastModifiedBy>Start Your Engine Inc. M.Ehara</cp:lastModifiedBy>
  <cp:revision>6</cp:revision>
  <dcterms:created xsi:type="dcterms:W3CDTF">2024-01-07T09:58:55Z</dcterms:created>
  <dcterms:modified xsi:type="dcterms:W3CDTF">2024-01-22T00:33:48Z</dcterms:modified>
</cp:coreProperties>
</file>