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87" r:id="rId3"/>
    <p:sldId id="283" r:id="rId4"/>
    <p:sldId id="284" r:id="rId5"/>
    <p:sldId id="285" r:id="rId6"/>
    <p:sldId id="271" r:id="rId7"/>
    <p:sldId id="286" r:id="rId8"/>
    <p:sldId id="279" r:id="rId9"/>
    <p:sldId id="278" r:id="rId10"/>
    <p:sldId id="280" r:id="rId11"/>
    <p:sldId id="282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9401"/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85185" autoAdjust="0"/>
  </p:normalViewPr>
  <p:slideViewPr>
    <p:cSldViewPr snapToGrid="0">
      <p:cViewPr varScale="1">
        <p:scale>
          <a:sx n="98" d="100"/>
          <a:sy n="98" d="100"/>
        </p:scale>
        <p:origin x="4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REPETの服を買ったことがありますか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5F-452B-902E-6D2091D68731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45F-452B-902E-6D2091D68731}"/>
              </c:ext>
            </c:extLst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45F-452B-902E-6D2091D687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買ったことがある</c:v>
                </c:pt>
                <c:pt idx="1">
                  <c:v>知っているが買ったことはない</c:v>
                </c:pt>
                <c:pt idx="2">
                  <c:v>知らないし買ったこともない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120</c:v>
                </c:pt>
                <c:pt idx="1">
                  <c:v>516</c:v>
                </c:pt>
                <c:pt idx="2">
                  <c:v>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5C-4977-AA9B-678A25D870F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REPETの服を着たいと思いますか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F7-4CBD-96D8-71D96D714EF2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F7-4CBD-96D8-71D96D714EF2}"/>
              </c:ext>
            </c:extLst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F7-4CBD-96D8-71D96D714EF2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152-40A1-A171-3E8DF62EB795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152-40A1-A171-3E8DF62EB7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着たい</c:v>
                </c:pt>
                <c:pt idx="1">
                  <c:v>どちらかと言えば着たい</c:v>
                </c:pt>
                <c:pt idx="2">
                  <c:v>どちらでもない</c:v>
                </c:pt>
                <c:pt idx="3">
                  <c:v>どちらかと言えば着たくない</c:v>
                </c:pt>
                <c:pt idx="4">
                  <c:v>着たくない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106</c:v>
                </c:pt>
                <c:pt idx="1">
                  <c:v>363</c:v>
                </c:pt>
                <c:pt idx="2">
                  <c:v>286</c:v>
                </c:pt>
                <c:pt idx="3">
                  <c:v>251</c:v>
                </c:pt>
                <c:pt idx="4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F7-4CBD-96D8-71D96D714EF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回答数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E38-4FE6-830E-88E94E20B47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E38-4FE6-830E-88E94E20B47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E38-4FE6-830E-88E94E20B473}"/>
              </c:ext>
            </c:extLst>
          </c:dPt>
          <c:cat>
            <c:strRef>
              <c:f>Sheet1!$A$2:$A$6</c:f>
              <c:strCache>
                <c:ptCount val="5"/>
                <c:pt idx="0">
                  <c:v>バリエーションの充実</c:v>
                </c:pt>
                <c:pt idx="1">
                  <c:v>自分の系統にあった服</c:v>
                </c:pt>
                <c:pt idx="2">
                  <c:v>品質の高い服</c:v>
                </c:pt>
                <c:pt idx="3">
                  <c:v>商品に関する説明</c:v>
                </c:pt>
                <c:pt idx="4">
                  <c:v>特にない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405</c:v>
                </c:pt>
                <c:pt idx="1">
                  <c:v>389</c:v>
                </c:pt>
                <c:pt idx="2">
                  <c:v>358</c:v>
                </c:pt>
                <c:pt idx="3">
                  <c:v>347</c:v>
                </c:pt>
                <c:pt idx="4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38-4FE6-830E-88E94E20B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08093408"/>
        <c:axId val="2108097152"/>
      </c:barChart>
      <c:catAx>
        <c:axId val="21080934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8097152"/>
        <c:crosses val="autoZero"/>
        <c:auto val="1"/>
        <c:lblAlgn val="ctr"/>
        <c:lblOffset val="100"/>
        <c:noMultiLvlLbl val="0"/>
      </c:catAx>
      <c:valAx>
        <c:axId val="21080971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8093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REPETの服の満足度を教えてください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D9B-45B7-BEE1-5D6E1AFFF370}"/>
              </c:ext>
            </c:extLst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D9B-45B7-BEE1-5D6E1AFFF370}"/>
              </c:ext>
            </c:extLst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D9B-45B7-BEE1-5D6E1AFFF370}"/>
              </c:ext>
            </c:extLst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D9B-45B7-BEE1-5D6E1AFFF3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満足</c:v>
                </c:pt>
                <c:pt idx="1">
                  <c:v>やや満足</c:v>
                </c:pt>
                <c:pt idx="2">
                  <c:v>どちらとも言えない</c:v>
                </c:pt>
                <c:pt idx="3">
                  <c:v>やや不満・不満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342</c:v>
                </c:pt>
                <c:pt idx="1">
                  <c:v>253</c:v>
                </c:pt>
                <c:pt idx="2">
                  <c:v>65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9B-45B7-BEE1-5D6E1AFFF37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REPETシリーズ売上点数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Sheet1!$A$2:$A$22</c:f>
              <c:numCache>
                <c:formatCode>yyyy"年"m"月"</c:formatCode>
                <c:ptCount val="21"/>
                <c:pt idx="0">
                  <c:v>44013</c:v>
                </c:pt>
                <c:pt idx="1">
                  <c:v>44044</c:v>
                </c:pt>
                <c:pt idx="2">
                  <c:v>44075</c:v>
                </c:pt>
                <c:pt idx="3">
                  <c:v>44105</c:v>
                </c:pt>
                <c:pt idx="4">
                  <c:v>44136</c:v>
                </c:pt>
                <c:pt idx="5">
                  <c:v>44166</c:v>
                </c:pt>
                <c:pt idx="6">
                  <c:v>44197</c:v>
                </c:pt>
                <c:pt idx="7">
                  <c:v>44228</c:v>
                </c:pt>
                <c:pt idx="8">
                  <c:v>44256</c:v>
                </c:pt>
                <c:pt idx="9">
                  <c:v>44287</c:v>
                </c:pt>
                <c:pt idx="10">
                  <c:v>44317</c:v>
                </c:pt>
                <c:pt idx="11">
                  <c:v>44348</c:v>
                </c:pt>
                <c:pt idx="12">
                  <c:v>44378</c:v>
                </c:pt>
                <c:pt idx="13">
                  <c:v>44409</c:v>
                </c:pt>
                <c:pt idx="14">
                  <c:v>44440</c:v>
                </c:pt>
                <c:pt idx="15">
                  <c:v>44470</c:v>
                </c:pt>
                <c:pt idx="16">
                  <c:v>44501</c:v>
                </c:pt>
                <c:pt idx="17">
                  <c:v>44531</c:v>
                </c:pt>
                <c:pt idx="18">
                  <c:v>44562</c:v>
                </c:pt>
                <c:pt idx="19">
                  <c:v>44593</c:v>
                </c:pt>
                <c:pt idx="20">
                  <c:v>44621</c:v>
                </c:pt>
              </c:numCache>
            </c:num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23</c:v>
                </c:pt>
                <c:pt idx="1">
                  <c:v>39</c:v>
                </c:pt>
                <c:pt idx="2">
                  <c:v>38</c:v>
                </c:pt>
                <c:pt idx="3">
                  <c:v>148</c:v>
                </c:pt>
                <c:pt idx="4">
                  <c:v>178</c:v>
                </c:pt>
                <c:pt idx="5">
                  <c:v>188</c:v>
                </c:pt>
                <c:pt idx="6">
                  <c:v>235</c:v>
                </c:pt>
                <c:pt idx="7">
                  <c:v>245</c:v>
                </c:pt>
                <c:pt idx="8">
                  <c:v>372</c:v>
                </c:pt>
                <c:pt idx="9">
                  <c:v>325</c:v>
                </c:pt>
                <c:pt idx="10">
                  <c:v>255</c:v>
                </c:pt>
                <c:pt idx="11">
                  <c:v>245</c:v>
                </c:pt>
                <c:pt idx="12">
                  <c:v>170</c:v>
                </c:pt>
                <c:pt idx="13">
                  <c:v>657</c:v>
                </c:pt>
                <c:pt idx="14">
                  <c:v>368</c:v>
                </c:pt>
                <c:pt idx="15">
                  <c:v>230</c:v>
                </c:pt>
                <c:pt idx="16">
                  <c:v>195</c:v>
                </c:pt>
                <c:pt idx="17">
                  <c:v>182</c:v>
                </c:pt>
                <c:pt idx="18">
                  <c:v>698</c:v>
                </c:pt>
                <c:pt idx="19">
                  <c:v>553</c:v>
                </c:pt>
                <c:pt idx="20">
                  <c:v>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0F-46EB-90BB-515029F3BE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8507280"/>
        <c:axId val="98509360"/>
      </c:lineChart>
      <c:dateAx>
        <c:axId val="98507280"/>
        <c:scaling>
          <c:orientation val="minMax"/>
        </c:scaling>
        <c:delete val="0"/>
        <c:axPos val="b"/>
        <c:numFmt formatCode="yyyy&quot;年&quot;m&quot;月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509360"/>
        <c:crosses val="autoZero"/>
        <c:auto val="1"/>
        <c:lblOffset val="100"/>
        <c:baseTimeUnit val="months"/>
      </c:dateAx>
      <c:valAx>
        <c:axId val="98509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507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409185-A282-4444-B1D0-D1672914A824}" type="doc">
      <dgm:prSet loTypeId="urn:microsoft.com/office/officeart/2005/8/layout/venn3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F630F4EC-CD1E-46C0-BF1F-790B69E95801}">
      <dgm:prSet phldrT="[テキスト]" custT="1"/>
      <dgm:spPr/>
      <dgm:t>
        <a:bodyPr/>
        <a:lstStyle/>
        <a:p>
          <a:r>
            <a:rPr kumimoji="1" lang="ja-JP" altLang="en-US" sz="2400" b="1" dirty="0">
              <a:effectLst/>
            </a:rPr>
            <a:t>商品の</a:t>
          </a:r>
          <a:br>
            <a:rPr kumimoji="1" lang="en-US" altLang="ja-JP" sz="2400" b="1" dirty="0">
              <a:effectLst/>
            </a:rPr>
          </a:br>
          <a:r>
            <a:rPr kumimoji="1" lang="ja-JP" altLang="en-US" sz="2400" b="1" dirty="0">
              <a:effectLst/>
            </a:rPr>
            <a:t>満足度向上</a:t>
          </a:r>
        </a:p>
      </dgm:t>
    </dgm:pt>
    <dgm:pt modelId="{60DFA505-87F7-4D4D-8301-2DB2B6B0C394}" type="parTrans" cxnId="{0BA7C2AE-875A-4A36-AFD7-51CA0308F910}">
      <dgm:prSet/>
      <dgm:spPr/>
      <dgm:t>
        <a:bodyPr/>
        <a:lstStyle/>
        <a:p>
          <a:endParaRPr kumimoji="1" lang="ja-JP" altLang="en-US" sz="2400" b="1">
            <a:effectLst/>
          </a:endParaRPr>
        </a:p>
      </dgm:t>
    </dgm:pt>
    <dgm:pt modelId="{F02F5503-471D-4C12-B8A3-9DEA5719E340}" type="sibTrans" cxnId="{0BA7C2AE-875A-4A36-AFD7-51CA0308F910}">
      <dgm:prSet custT="1"/>
      <dgm:spPr/>
      <dgm:t>
        <a:bodyPr/>
        <a:lstStyle/>
        <a:p>
          <a:endParaRPr kumimoji="1" lang="ja-JP" altLang="en-US" sz="2400" b="1">
            <a:effectLst/>
          </a:endParaRPr>
        </a:p>
      </dgm:t>
    </dgm:pt>
    <dgm:pt modelId="{9E31F744-B38D-4DA1-9F14-DCC026CA304C}">
      <dgm:prSet phldrT="[テキスト]" custT="1"/>
      <dgm:spPr/>
      <dgm:t>
        <a:bodyPr/>
        <a:lstStyle/>
        <a:p>
          <a:r>
            <a:rPr kumimoji="1" lang="ja-JP" altLang="en-US" sz="2400" b="1" dirty="0">
              <a:effectLst/>
            </a:rPr>
            <a:t>ファン</a:t>
          </a:r>
          <a:br>
            <a:rPr kumimoji="1" lang="en-US" altLang="ja-JP" sz="2400" b="1" dirty="0">
              <a:effectLst/>
            </a:rPr>
          </a:br>
          <a:r>
            <a:rPr kumimoji="1" lang="ja-JP" altLang="en-US" sz="2400" b="1" dirty="0">
              <a:effectLst/>
            </a:rPr>
            <a:t>づくり</a:t>
          </a:r>
        </a:p>
      </dgm:t>
    </dgm:pt>
    <dgm:pt modelId="{486149C0-ED27-418D-A8EA-88E53E107FF1}" type="parTrans" cxnId="{4471C34E-DC5C-473F-B99E-54D3F61E9BE5}">
      <dgm:prSet/>
      <dgm:spPr/>
      <dgm:t>
        <a:bodyPr/>
        <a:lstStyle/>
        <a:p>
          <a:endParaRPr kumimoji="1" lang="ja-JP" altLang="en-US" sz="2400" b="1">
            <a:effectLst/>
          </a:endParaRPr>
        </a:p>
      </dgm:t>
    </dgm:pt>
    <dgm:pt modelId="{20318396-317C-40A8-B8AE-9A38170B6AD1}" type="sibTrans" cxnId="{4471C34E-DC5C-473F-B99E-54D3F61E9BE5}">
      <dgm:prSet custT="1"/>
      <dgm:spPr/>
      <dgm:t>
        <a:bodyPr/>
        <a:lstStyle/>
        <a:p>
          <a:endParaRPr kumimoji="1" lang="ja-JP" altLang="en-US" sz="2400" b="1">
            <a:effectLst/>
          </a:endParaRPr>
        </a:p>
      </dgm:t>
    </dgm:pt>
    <dgm:pt modelId="{17A379A9-17DE-4BE7-98A1-253622C2B814}">
      <dgm:prSet phldrT="[テキスト]" custT="1"/>
      <dgm:spPr/>
      <dgm:t>
        <a:bodyPr/>
        <a:lstStyle/>
        <a:p>
          <a:r>
            <a:rPr kumimoji="1" lang="ja-JP" altLang="en-US" sz="2400" b="1" dirty="0">
              <a:effectLst/>
            </a:rPr>
            <a:t>コミュニティー</a:t>
          </a:r>
          <a:br>
            <a:rPr kumimoji="1" lang="en-US" altLang="ja-JP" sz="2400" b="1" dirty="0">
              <a:effectLst/>
            </a:rPr>
          </a:br>
          <a:r>
            <a:rPr kumimoji="1" lang="ja-JP" altLang="en-US" sz="2400" b="1" dirty="0">
              <a:effectLst/>
            </a:rPr>
            <a:t>づくり</a:t>
          </a:r>
        </a:p>
      </dgm:t>
    </dgm:pt>
    <dgm:pt modelId="{4248E63A-972A-48B8-8A2F-6406126A732B}" type="parTrans" cxnId="{3AE822A3-C0D0-476D-B835-0C3AFCB8C337}">
      <dgm:prSet/>
      <dgm:spPr/>
      <dgm:t>
        <a:bodyPr/>
        <a:lstStyle/>
        <a:p>
          <a:endParaRPr kumimoji="1" lang="ja-JP" altLang="en-US" sz="2400" b="1">
            <a:effectLst/>
          </a:endParaRPr>
        </a:p>
      </dgm:t>
    </dgm:pt>
    <dgm:pt modelId="{4EBE423D-E3D1-4346-AF97-FBF8A682776F}" type="sibTrans" cxnId="{3AE822A3-C0D0-476D-B835-0C3AFCB8C337}">
      <dgm:prSet/>
      <dgm:spPr/>
      <dgm:t>
        <a:bodyPr/>
        <a:lstStyle/>
        <a:p>
          <a:endParaRPr kumimoji="1" lang="ja-JP" altLang="en-US" sz="2400" b="1">
            <a:effectLst/>
          </a:endParaRPr>
        </a:p>
      </dgm:t>
    </dgm:pt>
    <dgm:pt modelId="{7234BB5E-3581-4A83-BDE0-945B7C1FEF11}" type="pres">
      <dgm:prSet presAssocID="{00409185-A282-4444-B1D0-D1672914A824}" presName="Name0" presStyleCnt="0">
        <dgm:presLayoutVars>
          <dgm:dir/>
          <dgm:resizeHandles val="exact"/>
        </dgm:presLayoutVars>
      </dgm:prSet>
      <dgm:spPr/>
    </dgm:pt>
    <dgm:pt modelId="{A2EF0D20-85BC-4E96-B369-6D37E314EF64}" type="pres">
      <dgm:prSet presAssocID="{F630F4EC-CD1E-46C0-BF1F-790B69E95801}" presName="Name5" presStyleLbl="vennNode1" presStyleIdx="0" presStyleCnt="3" custLinFactNeighborY="-392">
        <dgm:presLayoutVars>
          <dgm:bulletEnabled val="1"/>
        </dgm:presLayoutVars>
      </dgm:prSet>
      <dgm:spPr/>
    </dgm:pt>
    <dgm:pt modelId="{134E8DAE-C0BD-4387-817A-72B81041BB21}" type="pres">
      <dgm:prSet presAssocID="{F02F5503-471D-4C12-B8A3-9DEA5719E340}" presName="space" presStyleCnt="0"/>
      <dgm:spPr/>
    </dgm:pt>
    <dgm:pt modelId="{E6FD3C2E-36E7-483F-83C0-0827DC4294F7}" type="pres">
      <dgm:prSet presAssocID="{17A379A9-17DE-4BE7-98A1-253622C2B814}" presName="Name5" presStyleLbl="vennNode1" presStyleIdx="1" presStyleCnt="3">
        <dgm:presLayoutVars>
          <dgm:bulletEnabled val="1"/>
        </dgm:presLayoutVars>
      </dgm:prSet>
      <dgm:spPr/>
    </dgm:pt>
    <dgm:pt modelId="{683BB76C-07BC-4870-AE3B-F34B99EA49B3}" type="pres">
      <dgm:prSet presAssocID="{4EBE423D-E3D1-4346-AF97-FBF8A682776F}" presName="space" presStyleCnt="0"/>
      <dgm:spPr/>
    </dgm:pt>
    <dgm:pt modelId="{C4E641F8-EC1C-4DDD-9860-456F743934BB}" type="pres">
      <dgm:prSet presAssocID="{9E31F744-B38D-4DA1-9F14-DCC026CA304C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47EEEC1D-7FFE-4844-9034-34D0D8E80C80}" type="presOf" srcId="{9E31F744-B38D-4DA1-9F14-DCC026CA304C}" destId="{C4E641F8-EC1C-4DDD-9860-456F743934BB}" srcOrd="0" destOrd="0" presId="urn:microsoft.com/office/officeart/2005/8/layout/venn3"/>
    <dgm:cxn modelId="{90B79565-D3CE-465A-B9D1-EA32E09AD09E}" type="presOf" srcId="{F630F4EC-CD1E-46C0-BF1F-790B69E95801}" destId="{A2EF0D20-85BC-4E96-B369-6D37E314EF64}" srcOrd="0" destOrd="0" presId="urn:microsoft.com/office/officeart/2005/8/layout/venn3"/>
    <dgm:cxn modelId="{4471C34E-DC5C-473F-B99E-54D3F61E9BE5}" srcId="{00409185-A282-4444-B1D0-D1672914A824}" destId="{9E31F744-B38D-4DA1-9F14-DCC026CA304C}" srcOrd="2" destOrd="0" parTransId="{486149C0-ED27-418D-A8EA-88E53E107FF1}" sibTransId="{20318396-317C-40A8-B8AE-9A38170B6AD1}"/>
    <dgm:cxn modelId="{3AE822A3-C0D0-476D-B835-0C3AFCB8C337}" srcId="{00409185-A282-4444-B1D0-D1672914A824}" destId="{17A379A9-17DE-4BE7-98A1-253622C2B814}" srcOrd="1" destOrd="0" parTransId="{4248E63A-972A-48B8-8A2F-6406126A732B}" sibTransId="{4EBE423D-E3D1-4346-AF97-FBF8A682776F}"/>
    <dgm:cxn modelId="{0BA7C2AE-875A-4A36-AFD7-51CA0308F910}" srcId="{00409185-A282-4444-B1D0-D1672914A824}" destId="{F630F4EC-CD1E-46C0-BF1F-790B69E95801}" srcOrd="0" destOrd="0" parTransId="{60DFA505-87F7-4D4D-8301-2DB2B6B0C394}" sibTransId="{F02F5503-471D-4C12-B8A3-9DEA5719E340}"/>
    <dgm:cxn modelId="{298CC8BA-EB53-45D0-8AE2-58E3BAE010BF}" type="presOf" srcId="{17A379A9-17DE-4BE7-98A1-253622C2B814}" destId="{E6FD3C2E-36E7-483F-83C0-0827DC4294F7}" srcOrd="0" destOrd="0" presId="urn:microsoft.com/office/officeart/2005/8/layout/venn3"/>
    <dgm:cxn modelId="{BB47DFD9-7786-4C26-812B-2D57628869AF}" type="presOf" srcId="{00409185-A282-4444-B1D0-D1672914A824}" destId="{7234BB5E-3581-4A83-BDE0-945B7C1FEF11}" srcOrd="0" destOrd="0" presId="urn:microsoft.com/office/officeart/2005/8/layout/venn3"/>
    <dgm:cxn modelId="{1731AD77-E055-4F9E-9D4E-BA96E4B87AD3}" type="presParOf" srcId="{7234BB5E-3581-4A83-BDE0-945B7C1FEF11}" destId="{A2EF0D20-85BC-4E96-B369-6D37E314EF64}" srcOrd="0" destOrd="0" presId="urn:microsoft.com/office/officeart/2005/8/layout/venn3"/>
    <dgm:cxn modelId="{DCED2A57-6A68-4C00-8D51-5B6052E3E603}" type="presParOf" srcId="{7234BB5E-3581-4A83-BDE0-945B7C1FEF11}" destId="{134E8DAE-C0BD-4387-817A-72B81041BB21}" srcOrd="1" destOrd="0" presId="urn:microsoft.com/office/officeart/2005/8/layout/venn3"/>
    <dgm:cxn modelId="{3B516969-B07B-4AC2-8564-2E93721318BF}" type="presParOf" srcId="{7234BB5E-3581-4A83-BDE0-945B7C1FEF11}" destId="{E6FD3C2E-36E7-483F-83C0-0827DC4294F7}" srcOrd="2" destOrd="0" presId="urn:microsoft.com/office/officeart/2005/8/layout/venn3"/>
    <dgm:cxn modelId="{198D2DEF-55CE-4F34-80B6-DABBA012A36D}" type="presParOf" srcId="{7234BB5E-3581-4A83-BDE0-945B7C1FEF11}" destId="{683BB76C-07BC-4870-AE3B-F34B99EA49B3}" srcOrd="3" destOrd="0" presId="urn:microsoft.com/office/officeart/2005/8/layout/venn3"/>
    <dgm:cxn modelId="{3EF16DC4-7F16-4251-BEE5-BA36801F1EAF}" type="presParOf" srcId="{7234BB5E-3581-4A83-BDE0-945B7C1FEF11}" destId="{C4E641F8-EC1C-4DDD-9860-456F743934BB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F46154-7341-456D-AD68-3D33C7B7671C}" type="doc">
      <dgm:prSet loTypeId="urn:microsoft.com/office/officeart/2005/8/layout/radial6" loCatId="cycle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kumimoji="1" lang="ja-JP" altLang="en-US"/>
        </a:p>
      </dgm:t>
    </dgm:pt>
    <dgm:pt modelId="{92921284-EBCE-4DC7-B783-53BD83C3C62D}">
      <dgm:prSet phldrT="[テキスト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sz="2700" dirty="0"/>
            <a:t>商品の満足度</a:t>
          </a:r>
        </a:p>
      </dgm:t>
    </dgm:pt>
    <dgm:pt modelId="{6A26DF85-C18C-4F38-8DD8-FFEE664E8C08}" type="parTrans" cxnId="{A820075B-94DC-4DCF-8A89-DE0C2AF3775A}">
      <dgm:prSet/>
      <dgm:spPr/>
      <dgm:t>
        <a:bodyPr/>
        <a:lstStyle/>
        <a:p>
          <a:endParaRPr kumimoji="1" lang="ja-JP" altLang="en-US"/>
        </a:p>
      </dgm:t>
    </dgm:pt>
    <dgm:pt modelId="{493DF7A0-D654-4AF2-A368-E9EB59D434A0}" type="sibTrans" cxnId="{A820075B-94DC-4DCF-8A89-DE0C2AF3775A}">
      <dgm:prSet/>
      <dgm:spPr/>
      <dgm:t>
        <a:bodyPr/>
        <a:lstStyle/>
        <a:p>
          <a:endParaRPr kumimoji="1" lang="ja-JP" altLang="en-US"/>
        </a:p>
      </dgm:t>
    </dgm:pt>
    <dgm:pt modelId="{71E22C64-CA57-4DAE-A247-07C1C248DA72}">
      <dgm:prSet phldrT="[テキスト]"/>
      <dgm:spPr/>
      <dgm:t>
        <a:bodyPr/>
        <a:lstStyle/>
        <a:p>
          <a:r>
            <a:rPr kumimoji="1" lang="ja-JP" altLang="en-US" dirty="0"/>
            <a:t>デザイン</a:t>
          </a:r>
        </a:p>
      </dgm:t>
    </dgm:pt>
    <dgm:pt modelId="{9E1C1DB8-9C2F-4F27-9CD2-A02690B9F45E}" type="parTrans" cxnId="{7F66865E-4321-467D-942F-C893D56AB355}">
      <dgm:prSet/>
      <dgm:spPr/>
      <dgm:t>
        <a:bodyPr/>
        <a:lstStyle/>
        <a:p>
          <a:endParaRPr kumimoji="1" lang="ja-JP" altLang="en-US"/>
        </a:p>
      </dgm:t>
    </dgm:pt>
    <dgm:pt modelId="{653E4B67-E42D-43ED-8A4F-54D93A4277E5}" type="sibTrans" cxnId="{7F66865E-4321-467D-942F-C893D56AB355}">
      <dgm:prSet/>
      <dgm:spPr/>
      <dgm:t>
        <a:bodyPr/>
        <a:lstStyle/>
        <a:p>
          <a:endParaRPr kumimoji="1" lang="ja-JP" altLang="en-US"/>
        </a:p>
      </dgm:t>
    </dgm:pt>
    <dgm:pt modelId="{173CCE73-C80A-4951-8E75-556D87E400D3}">
      <dgm:prSet phldrT="[テキスト]"/>
      <dgm:spPr/>
      <dgm:t>
        <a:bodyPr/>
        <a:lstStyle/>
        <a:p>
          <a:r>
            <a:rPr kumimoji="1" lang="ja-JP" altLang="en-US" dirty="0"/>
            <a:t>バリエーション</a:t>
          </a:r>
        </a:p>
      </dgm:t>
    </dgm:pt>
    <dgm:pt modelId="{1EC55ABB-2F1C-441D-B6F3-372C026F3FBF}" type="parTrans" cxnId="{F1F26416-FBEA-4BFE-8EE1-1E92F1BBB64D}">
      <dgm:prSet/>
      <dgm:spPr/>
      <dgm:t>
        <a:bodyPr/>
        <a:lstStyle/>
        <a:p>
          <a:endParaRPr kumimoji="1" lang="ja-JP" altLang="en-US"/>
        </a:p>
      </dgm:t>
    </dgm:pt>
    <dgm:pt modelId="{37D0E96E-511F-4299-A081-9A683265ACAE}" type="sibTrans" cxnId="{F1F26416-FBEA-4BFE-8EE1-1E92F1BBB64D}">
      <dgm:prSet/>
      <dgm:spPr/>
      <dgm:t>
        <a:bodyPr/>
        <a:lstStyle/>
        <a:p>
          <a:endParaRPr kumimoji="1" lang="ja-JP" altLang="en-US"/>
        </a:p>
      </dgm:t>
    </dgm:pt>
    <dgm:pt modelId="{6FA6AD76-7620-49D8-9968-772F9206DB9E}">
      <dgm:prSet phldrT="[テキスト]"/>
      <dgm:spPr/>
      <dgm:t>
        <a:bodyPr/>
        <a:lstStyle/>
        <a:p>
          <a:r>
            <a:rPr kumimoji="1" lang="ja-JP" altLang="en-US" dirty="0"/>
            <a:t>着心地</a:t>
          </a:r>
        </a:p>
      </dgm:t>
    </dgm:pt>
    <dgm:pt modelId="{1C1DA1D1-27D3-46F2-8ABB-CAB9A1B50771}" type="parTrans" cxnId="{C54F5D02-925B-4F13-AA8D-E54952C2722A}">
      <dgm:prSet/>
      <dgm:spPr/>
      <dgm:t>
        <a:bodyPr/>
        <a:lstStyle/>
        <a:p>
          <a:endParaRPr kumimoji="1" lang="ja-JP" altLang="en-US"/>
        </a:p>
      </dgm:t>
    </dgm:pt>
    <dgm:pt modelId="{CE5B7678-13C6-48E3-9837-DD221AF5D3A7}" type="sibTrans" cxnId="{C54F5D02-925B-4F13-AA8D-E54952C2722A}">
      <dgm:prSet/>
      <dgm:spPr/>
      <dgm:t>
        <a:bodyPr/>
        <a:lstStyle/>
        <a:p>
          <a:endParaRPr kumimoji="1" lang="ja-JP" altLang="en-US"/>
        </a:p>
      </dgm:t>
    </dgm:pt>
    <dgm:pt modelId="{52272DD1-3D1A-4BCB-9C1B-73F050C49610}" type="pres">
      <dgm:prSet presAssocID="{E0F46154-7341-456D-AD68-3D33C7B7671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E7CE59B-4D55-47A3-86D2-6B92A9BEDC2E}" type="pres">
      <dgm:prSet presAssocID="{92921284-EBCE-4DC7-B783-53BD83C3C62D}" presName="centerShape" presStyleLbl="node0" presStyleIdx="0" presStyleCnt="1"/>
      <dgm:spPr/>
    </dgm:pt>
    <dgm:pt modelId="{36D31108-DCDF-41BC-A633-44F1FAFF0B4C}" type="pres">
      <dgm:prSet presAssocID="{71E22C64-CA57-4DAE-A247-07C1C248DA72}" presName="node" presStyleLbl="node1" presStyleIdx="0" presStyleCnt="3">
        <dgm:presLayoutVars>
          <dgm:bulletEnabled val="1"/>
        </dgm:presLayoutVars>
      </dgm:prSet>
      <dgm:spPr/>
    </dgm:pt>
    <dgm:pt modelId="{BEE40B97-C5B2-4D81-A15F-B4ED45319FD7}" type="pres">
      <dgm:prSet presAssocID="{71E22C64-CA57-4DAE-A247-07C1C248DA72}" presName="dummy" presStyleCnt="0"/>
      <dgm:spPr/>
    </dgm:pt>
    <dgm:pt modelId="{3173DEB6-185E-4D9B-BC3E-956AF8210DED}" type="pres">
      <dgm:prSet presAssocID="{653E4B67-E42D-43ED-8A4F-54D93A4277E5}" presName="sibTrans" presStyleLbl="sibTrans2D1" presStyleIdx="0" presStyleCnt="3"/>
      <dgm:spPr/>
    </dgm:pt>
    <dgm:pt modelId="{25DF2F71-7299-4392-B1C5-AF1FCC99C311}" type="pres">
      <dgm:prSet presAssocID="{173CCE73-C80A-4951-8E75-556D87E400D3}" presName="node" presStyleLbl="node1" presStyleIdx="1" presStyleCnt="3">
        <dgm:presLayoutVars>
          <dgm:bulletEnabled val="1"/>
        </dgm:presLayoutVars>
      </dgm:prSet>
      <dgm:spPr/>
    </dgm:pt>
    <dgm:pt modelId="{0423E57B-0FBA-41F1-A62D-F48E609E3749}" type="pres">
      <dgm:prSet presAssocID="{173CCE73-C80A-4951-8E75-556D87E400D3}" presName="dummy" presStyleCnt="0"/>
      <dgm:spPr/>
    </dgm:pt>
    <dgm:pt modelId="{A9A4775C-0C8D-48F4-BFE6-8990646F6E10}" type="pres">
      <dgm:prSet presAssocID="{37D0E96E-511F-4299-A081-9A683265ACAE}" presName="sibTrans" presStyleLbl="sibTrans2D1" presStyleIdx="1" presStyleCnt="3"/>
      <dgm:spPr/>
    </dgm:pt>
    <dgm:pt modelId="{6A6E58C9-E96B-431C-8EA3-12099062C73C}" type="pres">
      <dgm:prSet presAssocID="{6FA6AD76-7620-49D8-9968-772F9206DB9E}" presName="node" presStyleLbl="node1" presStyleIdx="2" presStyleCnt="3">
        <dgm:presLayoutVars>
          <dgm:bulletEnabled val="1"/>
        </dgm:presLayoutVars>
      </dgm:prSet>
      <dgm:spPr/>
    </dgm:pt>
    <dgm:pt modelId="{8482CFE9-7429-4345-A462-40DB941D316A}" type="pres">
      <dgm:prSet presAssocID="{6FA6AD76-7620-49D8-9968-772F9206DB9E}" presName="dummy" presStyleCnt="0"/>
      <dgm:spPr/>
    </dgm:pt>
    <dgm:pt modelId="{636CE59E-251C-48CF-B3A8-C867358094DC}" type="pres">
      <dgm:prSet presAssocID="{CE5B7678-13C6-48E3-9837-DD221AF5D3A7}" presName="sibTrans" presStyleLbl="sibTrans2D1" presStyleIdx="2" presStyleCnt="3"/>
      <dgm:spPr/>
    </dgm:pt>
  </dgm:ptLst>
  <dgm:cxnLst>
    <dgm:cxn modelId="{C54F5D02-925B-4F13-AA8D-E54952C2722A}" srcId="{92921284-EBCE-4DC7-B783-53BD83C3C62D}" destId="{6FA6AD76-7620-49D8-9968-772F9206DB9E}" srcOrd="2" destOrd="0" parTransId="{1C1DA1D1-27D3-46F2-8ABB-CAB9A1B50771}" sibTransId="{CE5B7678-13C6-48E3-9837-DD221AF5D3A7}"/>
    <dgm:cxn modelId="{F1F26416-FBEA-4BFE-8EE1-1E92F1BBB64D}" srcId="{92921284-EBCE-4DC7-B783-53BD83C3C62D}" destId="{173CCE73-C80A-4951-8E75-556D87E400D3}" srcOrd="1" destOrd="0" parTransId="{1EC55ABB-2F1C-441D-B6F3-372C026F3FBF}" sibTransId="{37D0E96E-511F-4299-A081-9A683265ACAE}"/>
    <dgm:cxn modelId="{67D73140-EA37-44AC-AD1F-266EA3E9A5A0}" type="presOf" srcId="{37D0E96E-511F-4299-A081-9A683265ACAE}" destId="{A9A4775C-0C8D-48F4-BFE6-8990646F6E10}" srcOrd="0" destOrd="0" presId="urn:microsoft.com/office/officeart/2005/8/layout/radial6"/>
    <dgm:cxn modelId="{A820075B-94DC-4DCF-8A89-DE0C2AF3775A}" srcId="{E0F46154-7341-456D-AD68-3D33C7B7671C}" destId="{92921284-EBCE-4DC7-B783-53BD83C3C62D}" srcOrd="0" destOrd="0" parTransId="{6A26DF85-C18C-4F38-8DD8-FFEE664E8C08}" sibTransId="{493DF7A0-D654-4AF2-A368-E9EB59D434A0}"/>
    <dgm:cxn modelId="{F765275E-3C6C-436F-9727-D298C46A1948}" type="presOf" srcId="{CE5B7678-13C6-48E3-9837-DD221AF5D3A7}" destId="{636CE59E-251C-48CF-B3A8-C867358094DC}" srcOrd="0" destOrd="0" presId="urn:microsoft.com/office/officeart/2005/8/layout/radial6"/>
    <dgm:cxn modelId="{7F66865E-4321-467D-942F-C893D56AB355}" srcId="{92921284-EBCE-4DC7-B783-53BD83C3C62D}" destId="{71E22C64-CA57-4DAE-A247-07C1C248DA72}" srcOrd="0" destOrd="0" parTransId="{9E1C1DB8-9C2F-4F27-9CD2-A02690B9F45E}" sibTransId="{653E4B67-E42D-43ED-8A4F-54D93A4277E5}"/>
    <dgm:cxn modelId="{CF0BC36D-DEB9-49F8-8A24-3480F2C8EFC0}" type="presOf" srcId="{71E22C64-CA57-4DAE-A247-07C1C248DA72}" destId="{36D31108-DCDF-41BC-A633-44F1FAFF0B4C}" srcOrd="0" destOrd="0" presId="urn:microsoft.com/office/officeart/2005/8/layout/radial6"/>
    <dgm:cxn modelId="{40D73E6E-6C1A-4BE6-A0B2-F4AC7DE1CA6A}" type="presOf" srcId="{653E4B67-E42D-43ED-8A4F-54D93A4277E5}" destId="{3173DEB6-185E-4D9B-BC3E-956AF8210DED}" srcOrd="0" destOrd="0" presId="urn:microsoft.com/office/officeart/2005/8/layout/radial6"/>
    <dgm:cxn modelId="{6A2A375A-5185-4145-B01E-96BCD0E6FCC8}" type="presOf" srcId="{173CCE73-C80A-4951-8E75-556D87E400D3}" destId="{25DF2F71-7299-4392-B1C5-AF1FCC99C311}" srcOrd="0" destOrd="0" presId="urn:microsoft.com/office/officeart/2005/8/layout/radial6"/>
    <dgm:cxn modelId="{81C876E6-6F78-4520-BBD8-8B7BA6DF6D97}" type="presOf" srcId="{6FA6AD76-7620-49D8-9968-772F9206DB9E}" destId="{6A6E58C9-E96B-431C-8EA3-12099062C73C}" srcOrd="0" destOrd="0" presId="urn:microsoft.com/office/officeart/2005/8/layout/radial6"/>
    <dgm:cxn modelId="{8B152DEB-5FF3-4A9F-A566-F2A7B5AF67E3}" type="presOf" srcId="{E0F46154-7341-456D-AD68-3D33C7B7671C}" destId="{52272DD1-3D1A-4BCB-9C1B-73F050C49610}" srcOrd="0" destOrd="0" presId="urn:microsoft.com/office/officeart/2005/8/layout/radial6"/>
    <dgm:cxn modelId="{DB4DA5EF-00A7-452F-9412-C2584CD1F685}" type="presOf" srcId="{92921284-EBCE-4DC7-B783-53BD83C3C62D}" destId="{9E7CE59B-4D55-47A3-86D2-6B92A9BEDC2E}" srcOrd="0" destOrd="0" presId="urn:microsoft.com/office/officeart/2005/8/layout/radial6"/>
    <dgm:cxn modelId="{F791CDD5-FDD3-40E3-8380-AEFE8BDD7F91}" type="presParOf" srcId="{52272DD1-3D1A-4BCB-9C1B-73F050C49610}" destId="{9E7CE59B-4D55-47A3-86D2-6B92A9BEDC2E}" srcOrd="0" destOrd="0" presId="urn:microsoft.com/office/officeart/2005/8/layout/radial6"/>
    <dgm:cxn modelId="{24BE3440-DD79-4BFB-8A71-475C886BF58B}" type="presParOf" srcId="{52272DD1-3D1A-4BCB-9C1B-73F050C49610}" destId="{36D31108-DCDF-41BC-A633-44F1FAFF0B4C}" srcOrd="1" destOrd="0" presId="urn:microsoft.com/office/officeart/2005/8/layout/radial6"/>
    <dgm:cxn modelId="{3494D1FA-ABA7-4A4D-AB9A-CCA339677A94}" type="presParOf" srcId="{52272DD1-3D1A-4BCB-9C1B-73F050C49610}" destId="{BEE40B97-C5B2-4D81-A15F-B4ED45319FD7}" srcOrd="2" destOrd="0" presId="urn:microsoft.com/office/officeart/2005/8/layout/radial6"/>
    <dgm:cxn modelId="{D97F3F1D-BC9A-402B-B8B9-F5F7D815F397}" type="presParOf" srcId="{52272DD1-3D1A-4BCB-9C1B-73F050C49610}" destId="{3173DEB6-185E-4D9B-BC3E-956AF8210DED}" srcOrd="3" destOrd="0" presId="urn:microsoft.com/office/officeart/2005/8/layout/radial6"/>
    <dgm:cxn modelId="{B467CFB5-CCEF-44BD-9678-63482ECCDF75}" type="presParOf" srcId="{52272DD1-3D1A-4BCB-9C1B-73F050C49610}" destId="{25DF2F71-7299-4392-B1C5-AF1FCC99C311}" srcOrd="4" destOrd="0" presId="urn:microsoft.com/office/officeart/2005/8/layout/radial6"/>
    <dgm:cxn modelId="{DEE963C5-E0C8-454D-9252-F779E32A96B4}" type="presParOf" srcId="{52272DD1-3D1A-4BCB-9C1B-73F050C49610}" destId="{0423E57B-0FBA-41F1-A62D-F48E609E3749}" srcOrd="5" destOrd="0" presId="urn:microsoft.com/office/officeart/2005/8/layout/radial6"/>
    <dgm:cxn modelId="{2E7ACBA7-BC9A-4BA8-A81D-BFF252EAB6CF}" type="presParOf" srcId="{52272DD1-3D1A-4BCB-9C1B-73F050C49610}" destId="{A9A4775C-0C8D-48F4-BFE6-8990646F6E10}" srcOrd="6" destOrd="0" presId="urn:microsoft.com/office/officeart/2005/8/layout/radial6"/>
    <dgm:cxn modelId="{9745FAB7-D0BB-48E7-87A0-E0EF42985201}" type="presParOf" srcId="{52272DD1-3D1A-4BCB-9C1B-73F050C49610}" destId="{6A6E58C9-E96B-431C-8EA3-12099062C73C}" srcOrd="7" destOrd="0" presId="urn:microsoft.com/office/officeart/2005/8/layout/radial6"/>
    <dgm:cxn modelId="{F6769855-63D0-422D-B773-451034CFFE87}" type="presParOf" srcId="{52272DD1-3D1A-4BCB-9C1B-73F050C49610}" destId="{8482CFE9-7429-4345-A462-40DB941D316A}" srcOrd="8" destOrd="0" presId="urn:microsoft.com/office/officeart/2005/8/layout/radial6"/>
    <dgm:cxn modelId="{A112A4E5-EDB9-4AEA-93EC-0E44E0829A89}" type="presParOf" srcId="{52272DD1-3D1A-4BCB-9C1B-73F050C49610}" destId="{636CE59E-251C-48CF-B3A8-C867358094DC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DFBEB1-D469-42EB-A182-DEFFA086273A}" type="doc">
      <dgm:prSet loTypeId="urn:microsoft.com/office/officeart/2005/8/layout/vList6" loCatId="process" qsTypeId="urn:microsoft.com/office/officeart/2005/8/quickstyle/simple4" qsCatId="simple" csTypeId="urn:microsoft.com/office/officeart/2005/8/colors/accent5_2" csCatId="accent5" phldr="1"/>
      <dgm:spPr/>
      <dgm:t>
        <a:bodyPr/>
        <a:lstStyle/>
        <a:p>
          <a:endParaRPr kumimoji="1" lang="ja-JP" altLang="en-US"/>
        </a:p>
      </dgm:t>
    </dgm:pt>
    <dgm:pt modelId="{83D63E70-5DCE-4930-B7FC-1A39D85F3CE8}">
      <dgm:prSet custT="1"/>
      <dgm:spPr/>
      <dgm:t>
        <a:bodyPr/>
        <a:lstStyle/>
        <a:p>
          <a:r>
            <a:rPr kumimoji="1" lang="en-US" altLang="ja-JP" sz="2500" b="1" baseline="0" dirty="0">
              <a:solidFill>
                <a:schemeClr val="accent5">
                  <a:lumMod val="50000"/>
                </a:schemeClr>
              </a:solidFill>
            </a:rPr>
            <a:t>UI</a:t>
          </a:r>
          <a:r>
            <a:rPr kumimoji="1" lang="ja-JP" altLang="en-US" sz="2500" b="1" baseline="0" dirty="0">
              <a:solidFill>
                <a:schemeClr val="accent5">
                  <a:lumMod val="50000"/>
                </a:schemeClr>
              </a:solidFill>
            </a:rPr>
            <a:t>デザインの改修</a:t>
          </a:r>
          <a:endParaRPr lang="ja-JP" sz="2500" b="1" dirty="0">
            <a:solidFill>
              <a:schemeClr val="accent5">
                <a:lumMod val="50000"/>
              </a:schemeClr>
            </a:solidFill>
          </a:endParaRPr>
        </a:p>
      </dgm:t>
    </dgm:pt>
    <dgm:pt modelId="{16B56989-D40D-455D-9145-9D41DBEAF0D6}" type="parTrans" cxnId="{8DB02A6F-93F1-4DEC-8FD4-503DCE45A2FD}">
      <dgm:prSet/>
      <dgm:spPr/>
      <dgm:t>
        <a:bodyPr/>
        <a:lstStyle/>
        <a:p>
          <a:endParaRPr kumimoji="1" lang="ja-JP" altLang="en-US" sz="1600">
            <a:solidFill>
              <a:schemeClr val="tx1"/>
            </a:solidFill>
          </a:endParaRPr>
        </a:p>
      </dgm:t>
    </dgm:pt>
    <dgm:pt modelId="{BE6AAFC7-744E-45C3-A5E3-72312BADD19A}" type="sibTrans" cxnId="{8DB02A6F-93F1-4DEC-8FD4-503DCE45A2FD}">
      <dgm:prSet/>
      <dgm:spPr/>
      <dgm:t>
        <a:bodyPr/>
        <a:lstStyle/>
        <a:p>
          <a:endParaRPr kumimoji="1" lang="ja-JP" altLang="en-US" sz="1600">
            <a:solidFill>
              <a:schemeClr val="tx1"/>
            </a:solidFill>
          </a:endParaRPr>
        </a:p>
      </dgm:t>
    </dgm:pt>
    <dgm:pt modelId="{D9387679-6C34-4729-9F43-9EFC00D1C5EF}">
      <dgm:prSet custT="1"/>
      <dgm:spPr/>
      <dgm:t>
        <a:bodyPr/>
        <a:lstStyle/>
        <a:p>
          <a:r>
            <a:rPr kumimoji="1" lang="en-US" sz="2500" b="1" baseline="0" dirty="0">
              <a:solidFill>
                <a:schemeClr val="accent5">
                  <a:lumMod val="50000"/>
                </a:schemeClr>
              </a:solidFill>
            </a:rPr>
            <a:t>SNS</a:t>
          </a:r>
          <a:r>
            <a:rPr kumimoji="1" lang="ja-JP" altLang="en-US" sz="2500" b="1" baseline="0" dirty="0">
              <a:solidFill>
                <a:schemeClr val="accent5">
                  <a:lumMod val="50000"/>
                </a:schemeClr>
              </a:solidFill>
            </a:rPr>
            <a:t>連動</a:t>
          </a:r>
          <a:r>
            <a:rPr kumimoji="1" lang="ja-JP" sz="2500" b="1" baseline="0" dirty="0">
              <a:solidFill>
                <a:schemeClr val="accent5">
                  <a:lumMod val="50000"/>
                </a:schemeClr>
              </a:solidFill>
            </a:rPr>
            <a:t>企画</a:t>
          </a:r>
          <a:endParaRPr lang="ja-JP" sz="2500" b="1" dirty="0">
            <a:solidFill>
              <a:schemeClr val="accent5">
                <a:lumMod val="50000"/>
              </a:schemeClr>
            </a:solidFill>
          </a:endParaRPr>
        </a:p>
      </dgm:t>
    </dgm:pt>
    <dgm:pt modelId="{DBBE814F-F737-42F8-9B78-40DF46CABAA0}" type="parTrans" cxnId="{9E9EAB76-3ED1-4B6D-A820-D9D46DD9FCC1}">
      <dgm:prSet/>
      <dgm:spPr/>
      <dgm:t>
        <a:bodyPr/>
        <a:lstStyle/>
        <a:p>
          <a:endParaRPr kumimoji="1" lang="ja-JP" altLang="en-US" sz="1600">
            <a:solidFill>
              <a:schemeClr val="tx1"/>
            </a:solidFill>
          </a:endParaRPr>
        </a:p>
      </dgm:t>
    </dgm:pt>
    <dgm:pt modelId="{2484E947-F9BC-453A-9B9D-FCC1C2CCC6E1}" type="sibTrans" cxnId="{9E9EAB76-3ED1-4B6D-A820-D9D46DD9FCC1}">
      <dgm:prSet/>
      <dgm:spPr/>
      <dgm:t>
        <a:bodyPr/>
        <a:lstStyle/>
        <a:p>
          <a:endParaRPr kumimoji="1" lang="ja-JP" altLang="en-US" sz="1600">
            <a:solidFill>
              <a:schemeClr val="tx1"/>
            </a:solidFill>
          </a:endParaRPr>
        </a:p>
      </dgm:t>
    </dgm:pt>
    <dgm:pt modelId="{5FFC63BC-B9DE-458C-B561-23B6866CB621}">
      <dgm:prSet custT="1"/>
      <dgm:spPr/>
      <dgm:t>
        <a:bodyPr/>
        <a:lstStyle/>
        <a:p>
          <a:r>
            <a:rPr lang="ja-JP" altLang="en-US" sz="2500" b="1" dirty="0">
              <a:solidFill>
                <a:schemeClr val="accent5">
                  <a:lumMod val="50000"/>
                </a:schemeClr>
              </a:solidFill>
            </a:rPr>
            <a:t>友達紹介</a:t>
          </a:r>
          <a:br>
            <a:rPr lang="en-US" altLang="ja-JP" sz="2500" b="1" dirty="0">
              <a:solidFill>
                <a:schemeClr val="accent5">
                  <a:lumMod val="50000"/>
                </a:schemeClr>
              </a:solidFill>
            </a:rPr>
          </a:br>
          <a:r>
            <a:rPr lang="ja-JP" altLang="en-US" sz="2500" b="1" dirty="0">
              <a:solidFill>
                <a:schemeClr val="accent5">
                  <a:lumMod val="50000"/>
                </a:schemeClr>
              </a:solidFill>
            </a:rPr>
            <a:t>キャンペーン</a:t>
          </a:r>
          <a:endParaRPr lang="ja-JP" sz="2500" b="1" dirty="0">
            <a:solidFill>
              <a:schemeClr val="accent5">
                <a:lumMod val="50000"/>
              </a:schemeClr>
            </a:solidFill>
          </a:endParaRPr>
        </a:p>
      </dgm:t>
    </dgm:pt>
    <dgm:pt modelId="{22357607-B2C6-48B3-8BAF-D52BC9459F9B}" type="parTrans" cxnId="{4AFA800D-405F-44D0-89FB-32B519831197}">
      <dgm:prSet/>
      <dgm:spPr/>
      <dgm:t>
        <a:bodyPr/>
        <a:lstStyle/>
        <a:p>
          <a:endParaRPr kumimoji="1" lang="ja-JP" altLang="en-US" sz="1600"/>
        </a:p>
      </dgm:t>
    </dgm:pt>
    <dgm:pt modelId="{1D0BE73F-FC53-40B7-8AEC-4D5C772A0AA9}" type="sibTrans" cxnId="{4AFA800D-405F-44D0-89FB-32B519831197}">
      <dgm:prSet/>
      <dgm:spPr/>
      <dgm:t>
        <a:bodyPr/>
        <a:lstStyle/>
        <a:p>
          <a:endParaRPr kumimoji="1" lang="ja-JP" altLang="en-US" sz="1600"/>
        </a:p>
      </dgm:t>
    </dgm:pt>
    <dgm:pt modelId="{D8332B01-7B71-4CF1-B896-71FF03BB31F5}">
      <dgm:prSet custT="1"/>
      <dgm:spPr/>
      <dgm:t>
        <a:bodyPr/>
        <a:lstStyle/>
        <a:p>
          <a:r>
            <a:rPr lang="ja-JP" altLang="en-US" sz="1600" dirty="0"/>
            <a:t>定期的な見直し</a:t>
          </a:r>
        </a:p>
      </dgm:t>
    </dgm:pt>
    <dgm:pt modelId="{295388FA-D710-4291-9661-3A53C8379ADE}" type="parTrans" cxnId="{F281A7E9-DF8E-46D6-A172-D9D9A544591D}">
      <dgm:prSet/>
      <dgm:spPr/>
      <dgm:t>
        <a:bodyPr/>
        <a:lstStyle/>
        <a:p>
          <a:endParaRPr kumimoji="1" lang="ja-JP" altLang="en-US" sz="1600"/>
        </a:p>
      </dgm:t>
    </dgm:pt>
    <dgm:pt modelId="{EA9B6C89-918D-4E0F-BEC3-23CC464281B8}" type="sibTrans" cxnId="{F281A7E9-DF8E-46D6-A172-D9D9A544591D}">
      <dgm:prSet/>
      <dgm:spPr/>
      <dgm:t>
        <a:bodyPr/>
        <a:lstStyle/>
        <a:p>
          <a:endParaRPr kumimoji="1" lang="ja-JP" altLang="en-US" sz="1600"/>
        </a:p>
      </dgm:t>
    </dgm:pt>
    <dgm:pt modelId="{F024F378-B178-4326-A261-828097128565}">
      <dgm:prSet custT="1"/>
      <dgm:spPr/>
      <dgm:t>
        <a:bodyPr/>
        <a:lstStyle/>
        <a:p>
          <a:r>
            <a:rPr lang="ja-JP" altLang="en-US" sz="1600" dirty="0"/>
            <a:t>紹介した方に</a:t>
          </a:r>
          <a:r>
            <a:rPr lang="en-US" altLang="ja-JP" sz="1600" dirty="0"/>
            <a:t>3,000</a:t>
          </a:r>
          <a:r>
            <a:rPr lang="ja-JP" altLang="en-US" sz="1600" dirty="0"/>
            <a:t>ポイント</a:t>
          </a:r>
        </a:p>
      </dgm:t>
    </dgm:pt>
    <dgm:pt modelId="{494767BF-B8E0-4BCB-82C1-33D33C9D8DB4}" type="parTrans" cxnId="{6EB4B471-D95E-4E3D-8554-5C4D6C2807CD}">
      <dgm:prSet/>
      <dgm:spPr/>
      <dgm:t>
        <a:bodyPr/>
        <a:lstStyle/>
        <a:p>
          <a:endParaRPr kumimoji="1" lang="ja-JP" altLang="en-US" sz="1600"/>
        </a:p>
      </dgm:t>
    </dgm:pt>
    <dgm:pt modelId="{35C3112D-6B11-4346-A91B-73637FBDA455}" type="sibTrans" cxnId="{6EB4B471-D95E-4E3D-8554-5C4D6C2807CD}">
      <dgm:prSet/>
      <dgm:spPr/>
      <dgm:t>
        <a:bodyPr/>
        <a:lstStyle/>
        <a:p>
          <a:endParaRPr kumimoji="1" lang="ja-JP" altLang="en-US" sz="1600"/>
        </a:p>
      </dgm:t>
    </dgm:pt>
    <dgm:pt modelId="{B9B50718-E7A3-4E8F-9748-22946675BC2F}">
      <dgm:prSet custT="1"/>
      <dgm:spPr/>
      <dgm:t>
        <a:bodyPr/>
        <a:lstStyle/>
        <a:p>
          <a:r>
            <a:rPr lang="ja-JP" altLang="en-US" sz="1600" dirty="0"/>
            <a:t>英語表記ページの作成検討</a:t>
          </a:r>
        </a:p>
      </dgm:t>
    </dgm:pt>
    <dgm:pt modelId="{9625362E-6B76-49A2-8E35-B90E1E92FC2E}" type="parTrans" cxnId="{DB792B42-9414-4071-99CA-E55D113A1607}">
      <dgm:prSet/>
      <dgm:spPr/>
      <dgm:t>
        <a:bodyPr/>
        <a:lstStyle/>
        <a:p>
          <a:endParaRPr kumimoji="1" lang="ja-JP" altLang="en-US" sz="1600"/>
        </a:p>
      </dgm:t>
    </dgm:pt>
    <dgm:pt modelId="{07BAE039-4824-4957-AD79-9B0C1DF1B4F7}" type="sibTrans" cxnId="{DB792B42-9414-4071-99CA-E55D113A1607}">
      <dgm:prSet/>
      <dgm:spPr/>
      <dgm:t>
        <a:bodyPr/>
        <a:lstStyle/>
        <a:p>
          <a:endParaRPr kumimoji="1" lang="ja-JP" altLang="en-US" sz="1600"/>
        </a:p>
      </dgm:t>
    </dgm:pt>
    <dgm:pt modelId="{E5BC4209-A83A-45E4-8A41-BBE482C28799}">
      <dgm:prSet custT="1"/>
      <dgm:spPr/>
      <dgm:t>
        <a:bodyPr/>
        <a:lstStyle/>
        <a:p>
          <a:r>
            <a:rPr kumimoji="1" lang="ja-JP" altLang="en-US" sz="1600" i="1" baseline="0" dirty="0"/>
            <a:t>インフルエンサーを起用</a:t>
          </a:r>
          <a:endParaRPr lang="ja-JP" altLang="en-US" sz="1600" dirty="0"/>
        </a:p>
      </dgm:t>
    </dgm:pt>
    <dgm:pt modelId="{88D72FFD-5D4E-448A-9ACC-AC5CE2BEDBEC}" type="parTrans" cxnId="{EA797D80-F1B3-470C-ADC7-EA642E1A58A7}">
      <dgm:prSet/>
      <dgm:spPr/>
      <dgm:t>
        <a:bodyPr/>
        <a:lstStyle/>
        <a:p>
          <a:endParaRPr kumimoji="1" lang="ja-JP" altLang="en-US" sz="1600"/>
        </a:p>
      </dgm:t>
    </dgm:pt>
    <dgm:pt modelId="{E0A3E685-DBC7-45F8-9779-CCD081DC85A3}" type="sibTrans" cxnId="{EA797D80-F1B3-470C-ADC7-EA642E1A58A7}">
      <dgm:prSet/>
      <dgm:spPr/>
      <dgm:t>
        <a:bodyPr/>
        <a:lstStyle/>
        <a:p>
          <a:endParaRPr kumimoji="1" lang="ja-JP" altLang="en-US" sz="1600"/>
        </a:p>
      </dgm:t>
    </dgm:pt>
    <dgm:pt modelId="{5DF28D05-9FCC-4F85-8916-BDD11B8B4C70}">
      <dgm:prSet custT="1"/>
      <dgm:spPr/>
      <dgm:t>
        <a:bodyPr/>
        <a:lstStyle/>
        <a:p>
          <a:r>
            <a:rPr lang="ja-JP" altLang="en-US" sz="1600" dirty="0"/>
            <a:t>コーディネートバトル企画（仮）</a:t>
          </a:r>
        </a:p>
      </dgm:t>
    </dgm:pt>
    <dgm:pt modelId="{932B187D-E92A-497E-8BDD-CAB47D362E6F}" type="parTrans" cxnId="{5D539D80-3503-475A-8EBB-E1AC1FD344D1}">
      <dgm:prSet/>
      <dgm:spPr/>
      <dgm:t>
        <a:bodyPr/>
        <a:lstStyle/>
        <a:p>
          <a:endParaRPr kumimoji="1" lang="ja-JP" altLang="en-US" sz="1600"/>
        </a:p>
      </dgm:t>
    </dgm:pt>
    <dgm:pt modelId="{D3E79050-6BDE-4D30-9ED6-E683B73EB85E}" type="sibTrans" cxnId="{5D539D80-3503-475A-8EBB-E1AC1FD344D1}">
      <dgm:prSet/>
      <dgm:spPr/>
      <dgm:t>
        <a:bodyPr/>
        <a:lstStyle/>
        <a:p>
          <a:endParaRPr kumimoji="1" lang="ja-JP" altLang="en-US" sz="1600"/>
        </a:p>
      </dgm:t>
    </dgm:pt>
    <dgm:pt modelId="{20BD1159-7261-4335-879F-964661DE82C5}">
      <dgm:prSet custT="1"/>
      <dgm:spPr/>
      <dgm:t>
        <a:bodyPr/>
        <a:lstStyle/>
        <a:p>
          <a:r>
            <a:rPr lang="ja-JP" altLang="en-US" sz="1600" dirty="0"/>
            <a:t>紹介された方に</a:t>
          </a:r>
          <a:r>
            <a:rPr lang="en-US" altLang="ja-JP" sz="1600" dirty="0"/>
            <a:t>1,000</a:t>
          </a:r>
          <a:r>
            <a:rPr lang="ja-JP" altLang="en-US" sz="1600" dirty="0"/>
            <a:t>ポイント</a:t>
          </a:r>
        </a:p>
      </dgm:t>
    </dgm:pt>
    <dgm:pt modelId="{9070600C-156D-4307-8C8F-6B618EB688F5}" type="parTrans" cxnId="{E1BF8F8C-2521-4CD6-B756-90CE9FC388D9}">
      <dgm:prSet/>
      <dgm:spPr/>
      <dgm:t>
        <a:bodyPr/>
        <a:lstStyle/>
        <a:p>
          <a:endParaRPr kumimoji="1" lang="ja-JP" altLang="en-US"/>
        </a:p>
      </dgm:t>
    </dgm:pt>
    <dgm:pt modelId="{E250188C-D79A-482E-A6D1-1EFAE6EC705B}" type="sibTrans" cxnId="{E1BF8F8C-2521-4CD6-B756-90CE9FC388D9}">
      <dgm:prSet/>
      <dgm:spPr/>
      <dgm:t>
        <a:bodyPr/>
        <a:lstStyle/>
        <a:p>
          <a:endParaRPr kumimoji="1" lang="ja-JP" altLang="en-US"/>
        </a:p>
      </dgm:t>
    </dgm:pt>
    <dgm:pt modelId="{E4C53755-DBEE-4B27-90D7-EAF644EA1BD1}" type="pres">
      <dgm:prSet presAssocID="{84DFBEB1-D469-42EB-A182-DEFFA086273A}" presName="Name0" presStyleCnt="0">
        <dgm:presLayoutVars>
          <dgm:dir/>
          <dgm:animLvl val="lvl"/>
          <dgm:resizeHandles/>
        </dgm:presLayoutVars>
      </dgm:prSet>
      <dgm:spPr/>
    </dgm:pt>
    <dgm:pt modelId="{F30FC15E-913E-479E-A81F-FCF4DBDD8BCC}" type="pres">
      <dgm:prSet presAssocID="{83D63E70-5DCE-4930-B7FC-1A39D85F3CE8}" presName="linNode" presStyleCnt="0"/>
      <dgm:spPr/>
    </dgm:pt>
    <dgm:pt modelId="{7A68198E-3E2F-46A9-A681-7D2BD10B1BB7}" type="pres">
      <dgm:prSet presAssocID="{83D63E70-5DCE-4930-B7FC-1A39D85F3CE8}" presName="parentShp" presStyleLbl="node1" presStyleIdx="0" presStyleCnt="3">
        <dgm:presLayoutVars>
          <dgm:bulletEnabled val="1"/>
        </dgm:presLayoutVars>
      </dgm:prSet>
      <dgm:spPr/>
    </dgm:pt>
    <dgm:pt modelId="{D85F4E4C-9925-432C-8A0C-9286849B42DE}" type="pres">
      <dgm:prSet presAssocID="{83D63E70-5DCE-4930-B7FC-1A39D85F3CE8}" presName="childShp" presStyleLbl="bgAccFollowNode1" presStyleIdx="0" presStyleCnt="3">
        <dgm:presLayoutVars>
          <dgm:bulletEnabled val="1"/>
        </dgm:presLayoutVars>
      </dgm:prSet>
      <dgm:spPr/>
    </dgm:pt>
    <dgm:pt modelId="{5EA74830-0D77-40B5-AD0A-63037673995B}" type="pres">
      <dgm:prSet presAssocID="{BE6AAFC7-744E-45C3-A5E3-72312BADD19A}" presName="spacing" presStyleCnt="0"/>
      <dgm:spPr/>
    </dgm:pt>
    <dgm:pt modelId="{5328449C-4D33-4339-BBBD-6394D81F68B1}" type="pres">
      <dgm:prSet presAssocID="{5FFC63BC-B9DE-458C-B561-23B6866CB621}" presName="linNode" presStyleCnt="0"/>
      <dgm:spPr/>
    </dgm:pt>
    <dgm:pt modelId="{C1A532C8-EBB2-407B-8B54-C8CA056BDE81}" type="pres">
      <dgm:prSet presAssocID="{5FFC63BC-B9DE-458C-B561-23B6866CB621}" presName="parentShp" presStyleLbl="node1" presStyleIdx="1" presStyleCnt="3">
        <dgm:presLayoutVars>
          <dgm:bulletEnabled val="1"/>
        </dgm:presLayoutVars>
      </dgm:prSet>
      <dgm:spPr/>
    </dgm:pt>
    <dgm:pt modelId="{6E1F18AE-B24D-4369-9218-A85BDC997698}" type="pres">
      <dgm:prSet presAssocID="{5FFC63BC-B9DE-458C-B561-23B6866CB621}" presName="childShp" presStyleLbl="bgAccFollowNode1" presStyleIdx="1" presStyleCnt="3">
        <dgm:presLayoutVars>
          <dgm:bulletEnabled val="1"/>
        </dgm:presLayoutVars>
      </dgm:prSet>
      <dgm:spPr/>
    </dgm:pt>
    <dgm:pt modelId="{B5C67BFE-0F7C-4D00-8263-05251C0DB9C4}" type="pres">
      <dgm:prSet presAssocID="{1D0BE73F-FC53-40B7-8AEC-4D5C772A0AA9}" presName="spacing" presStyleCnt="0"/>
      <dgm:spPr/>
    </dgm:pt>
    <dgm:pt modelId="{0A9D2793-8E74-49C6-AE03-FD329768A0DB}" type="pres">
      <dgm:prSet presAssocID="{D9387679-6C34-4729-9F43-9EFC00D1C5EF}" presName="linNode" presStyleCnt="0"/>
      <dgm:spPr/>
    </dgm:pt>
    <dgm:pt modelId="{7795C258-2C4B-4910-BACD-6E19E594F5B8}" type="pres">
      <dgm:prSet presAssocID="{D9387679-6C34-4729-9F43-9EFC00D1C5EF}" presName="parentShp" presStyleLbl="node1" presStyleIdx="2" presStyleCnt="3">
        <dgm:presLayoutVars>
          <dgm:bulletEnabled val="1"/>
        </dgm:presLayoutVars>
      </dgm:prSet>
      <dgm:spPr/>
    </dgm:pt>
    <dgm:pt modelId="{DE3DBDD3-08AE-450D-BA6B-0A8C0326118C}" type="pres">
      <dgm:prSet presAssocID="{D9387679-6C34-4729-9F43-9EFC00D1C5EF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4AFA800D-405F-44D0-89FB-32B519831197}" srcId="{84DFBEB1-D469-42EB-A182-DEFFA086273A}" destId="{5FFC63BC-B9DE-458C-B561-23B6866CB621}" srcOrd="1" destOrd="0" parTransId="{22357607-B2C6-48B3-8BAF-D52BC9459F9B}" sibTransId="{1D0BE73F-FC53-40B7-8AEC-4D5C772A0AA9}"/>
    <dgm:cxn modelId="{1DC7C116-D420-4121-9AD9-9D07D39BD6C9}" type="presOf" srcId="{B9B50718-E7A3-4E8F-9748-22946675BC2F}" destId="{D85F4E4C-9925-432C-8A0C-9286849B42DE}" srcOrd="0" destOrd="1" presId="urn:microsoft.com/office/officeart/2005/8/layout/vList6"/>
    <dgm:cxn modelId="{DB67E617-721A-463C-9211-14A3D5F40787}" type="presOf" srcId="{5FFC63BC-B9DE-458C-B561-23B6866CB621}" destId="{C1A532C8-EBB2-407B-8B54-C8CA056BDE81}" srcOrd="0" destOrd="0" presId="urn:microsoft.com/office/officeart/2005/8/layout/vList6"/>
    <dgm:cxn modelId="{7BB1F92E-7A83-4824-A164-05C1AB5F0DDD}" type="presOf" srcId="{20BD1159-7261-4335-879F-964661DE82C5}" destId="{6E1F18AE-B24D-4369-9218-A85BDC997698}" srcOrd="0" destOrd="1" presId="urn:microsoft.com/office/officeart/2005/8/layout/vList6"/>
    <dgm:cxn modelId="{649BD061-CC76-4744-8AB3-C38DE5153838}" type="presOf" srcId="{D9387679-6C34-4729-9F43-9EFC00D1C5EF}" destId="{7795C258-2C4B-4910-BACD-6E19E594F5B8}" srcOrd="0" destOrd="0" presId="urn:microsoft.com/office/officeart/2005/8/layout/vList6"/>
    <dgm:cxn modelId="{DB792B42-9414-4071-99CA-E55D113A1607}" srcId="{83D63E70-5DCE-4930-B7FC-1A39D85F3CE8}" destId="{B9B50718-E7A3-4E8F-9748-22946675BC2F}" srcOrd="1" destOrd="0" parTransId="{9625362E-6B76-49A2-8E35-B90E1E92FC2E}" sibTransId="{07BAE039-4824-4957-AD79-9B0C1DF1B4F7}"/>
    <dgm:cxn modelId="{0D9F454C-DFCF-40C0-9353-530C612B32CF}" type="presOf" srcId="{84DFBEB1-D469-42EB-A182-DEFFA086273A}" destId="{E4C53755-DBEE-4B27-90D7-EAF644EA1BD1}" srcOrd="0" destOrd="0" presId="urn:microsoft.com/office/officeart/2005/8/layout/vList6"/>
    <dgm:cxn modelId="{8DB02A6F-93F1-4DEC-8FD4-503DCE45A2FD}" srcId="{84DFBEB1-D469-42EB-A182-DEFFA086273A}" destId="{83D63E70-5DCE-4930-B7FC-1A39D85F3CE8}" srcOrd="0" destOrd="0" parTransId="{16B56989-D40D-455D-9145-9D41DBEAF0D6}" sibTransId="{BE6AAFC7-744E-45C3-A5E3-72312BADD19A}"/>
    <dgm:cxn modelId="{6EB4B471-D95E-4E3D-8554-5C4D6C2807CD}" srcId="{5FFC63BC-B9DE-458C-B561-23B6866CB621}" destId="{F024F378-B178-4326-A261-828097128565}" srcOrd="0" destOrd="0" parTransId="{494767BF-B8E0-4BCB-82C1-33D33C9D8DB4}" sibTransId="{35C3112D-6B11-4346-A91B-73637FBDA455}"/>
    <dgm:cxn modelId="{9E9EAB76-3ED1-4B6D-A820-D9D46DD9FCC1}" srcId="{84DFBEB1-D469-42EB-A182-DEFFA086273A}" destId="{D9387679-6C34-4729-9F43-9EFC00D1C5EF}" srcOrd="2" destOrd="0" parTransId="{DBBE814F-F737-42F8-9B78-40DF46CABAA0}" sibTransId="{2484E947-F9BC-453A-9B9D-FCC1C2CCC6E1}"/>
    <dgm:cxn modelId="{EA797D80-F1B3-470C-ADC7-EA642E1A58A7}" srcId="{D9387679-6C34-4729-9F43-9EFC00D1C5EF}" destId="{E5BC4209-A83A-45E4-8A41-BBE482C28799}" srcOrd="0" destOrd="0" parTransId="{88D72FFD-5D4E-448A-9ACC-AC5CE2BEDBEC}" sibTransId="{E0A3E685-DBC7-45F8-9779-CCD081DC85A3}"/>
    <dgm:cxn modelId="{5D539D80-3503-475A-8EBB-E1AC1FD344D1}" srcId="{D9387679-6C34-4729-9F43-9EFC00D1C5EF}" destId="{5DF28D05-9FCC-4F85-8916-BDD11B8B4C70}" srcOrd="1" destOrd="0" parTransId="{932B187D-E92A-497E-8BDD-CAB47D362E6F}" sibTransId="{D3E79050-6BDE-4D30-9ED6-E683B73EB85E}"/>
    <dgm:cxn modelId="{E1BF8F8C-2521-4CD6-B756-90CE9FC388D9}" srcId="{5FFC63BC-B9DE-458C-B561-23B6866CB621}" destId="{20BD1159-7261-4335-879F-964661DE82C5}" srcOrd="1" destOrd="0" parTransId="{9070600C-156D-4307-8C8F-6B618EB688F5}" sibTransId="{E250188C-D79A-482E-A6D1-1EFAE6EC705B}"/>
    <dgm:cxn modelId="{5580C48C-E4A4-4030-99FC-473CCF1DB76D}" type="presOf" srcId="{5DF28D05-9FCC-4F85-8916-BDD11B8B4C70}" destId="{DE3DBDD3-08AE-450D-BA6B-0A8C0326118C}" srcOrd="0" destOrd="1" presId="urn:microsoft.com/office/officeart/2005/8/layout/vList6"/>
    <dgm:cxn modelId="{E9C6DCAB-72C5-49FA-BED8-1EC5C9FE674B}" type="presOf" srcId="{83D63E70-5DCE-4930-B7FC-1A39D85F3CE8}" destId="{7A68198E-3E2F-46A9-A681-7D2BD10B1BB7}" srcOrd="0" destOrd="0" presId="urn:microsoft.com/office/officeart/2005/8/layout/vList6"/>
    <dgm:cxn modelId="{F6C993BF-D826-4B5D-AB6A-146C1AD31401}" type="presOf" srcId="{F024F378-B178-4326-A261-828097128565}" destId="{6E1F18AE-B24D-4369-9218-A85BDC997698}" srcOrd="0" destOrd="0" presId="urn:microsoft.com/office/officeart/2005/8/layout/vList6"/>
    <dgm:cxn modelId="{A8874DC7-28CC-4BE2-A41E-7553A6CA3012}" type="presOf" srcId="{E5BC4209-A83A-45E4-8A41-BBE482C28799}" destId="{DE3DBDD3-08AE-450D-BA6B-0A8C0326118C}" srcOrd="0" destOrd="0" presId="urn:microsoft.com/office/officeart/2005/8/layout/vList6"/>
    <dgm:cxn modelId="{CBB8E2E4-F26A-4C5B-AAD9-A73F4FFB3A11}" type="presOf" srcId="{D8332B01-7B71-4CF1-B896-71FF03BB31F5}" destId="{D85F4E4C-9925-432C-8A0C-9286849B42DE}" srcOrd="0" destOrd="0" presId="urn:microsoft.com/office/officeart/2005/8/layout/vList6"/>
    <dgm:cxn modelId="{F281A7E9-DF8E-46D6-A172-D9D9A544591D}" srcId="{83D63E70-5DCE-4930-B7FC-1A39D85F3CE8}" destId="{D8332B01-7B71-4CF1-B896-71FF03BB31F5}" srcOrd="0" destOrd="0" parTransId="{295388FA-D710-4291-9661-3A53C8379ADE}" sibTransId="{EA9B6C89-918D-4E0F-BEC3-23CC464281B8}"/>
    <dgm:cxn modelId="{012732AF-5212-4C6C-805C-FF5772FF4EB4}" type="presParOf" srcId="{E4C53755-DBEE-4B27-90D7-EAF644EA1BD1}" destId="{F30FC15E-913E-479E-A81F-FCF4DBDD8BCC}" srcOrd="0" destOrd="0" presId="urn:microsoft.com/office/officeart/2005/8/layout/vList6"/>
    <dgm:cxn modelId="{FD1FCA08-4B75-4815-BB3F-817B800E37F5}" type="presParOf" srcId="{F30FC15E-913E-479E-A81F-FCF4DBDD8BCC}" destId="{7A68198E-3E2F-46A9-A681-7D2BD10B1BB7}" srcOrd="0" destOrd="0" presId="urn:microsoft.com/office/officeart/2005/8/layout/vList6"/>
    <dgm:cxn modelId="{29EA0459-B784-4F38-961A-71EC10696CDC}" type="presParOf" srcId="{F30FC15E-913E-479E-A81F-FCF4DBDD8BCC}" destId="{D85F4E4C-9925-432C-8A0C-9286849B42DE}" srcOrd="1" destOrd="0" presId="urn:microsoft.com/office/officeart/2005/8/layout/vList6"/>
    <dgm:cxn modelId="{767D112D-70F8-4D64-8C9B-B06A1DEBCB67}" type="presParOf" srcId="{E4C53755-DBEE-4B27-90D7-EAF644EA1BD1}" destId="{5EA74830-0D77-40B5-AD0A-63037673995B}" srcOrd="1" destOrd="0" presId="urn:microsoft.com/office/officeart/2005/8/layout/vList6"/>
    <dgm:cxn modelId="{D37EF010-2F17-4BD8-AC78-454CEFADCC36}" type="presParOf" srcId="{E4C53755-DBEE-4B27-90D7-EAF644EA1BD1}" destId="{5328449C-4D33-4339-BBBD-6394D81F68B1}" srcOrd="2" destOrd="0" presId="urn:microsoft.com/office/officeart/2005/8/layout/vList6"/>
    <dgm:cxn modelId="{365EFDF0-8556-4927-A0DD-3F5FA1660BAE}" type="presParOf" srcId="{5328449C-4D33-4339-BBBD-6394D81F68B1}" destId="{C1A532C8-EBB2-407B-8B54-C8CA056BDE81}" srcOrd="0" destOrd="0" presId="urn:microsoft.com/office/officeart/2005/8/layout/vList6"/>
    <dgm:cxn modelId="{E865E547-20F7-4837-8442-9F38DEE36550}" type="presParOf" srcId="{5328449C-4D33-4339-BBBD-6394D81F68B1}" destId="{6E1F18AE-B24D-4369-9218-A85BDC997698}" srcOrd="1" destOrd="0" presId="urn:microsoft.com/office/officeart/2005/8/layout/vList6"/>
    <dgm:cxn modelId="{FBACEF44-04CD-4B39-817F-A07253179A50}" type="presParOf" srcId="{E4C53755-DBEE-4B27-90D7-EAF644EA1BD1}" destId="{B5C67BFE-0F7C-4D00-8263-05251C0DB9C4}" srcOrd="3" destOrd="0" presId="urn:microsoft.com/office/officeart/2005/8/layout/vList6"/>
    <dgm:cxn modelId="{844DB29C-D5E3-420D-9ABD-622DFBD3F865}" type="presParOf" srcId="{E4C53755-DBEE-4B27-90D7-EAF644EA1BD1}" destId="{0A9D2793-8E74-49C6-AE03-FD329768A0DB}" srcOrd="4" destOrd="0" presId="urn:microsoft.com/office/officeart/2005/8/layout/vList6"/>
    <dgm:cxn modelId="{996755A3-E642-45DF-B528-F48BDADF7A0D}" type="presParOf" srcId="{0A9D2793-8E74-49C6-AE03-FD329768A0DB}" destId="{7795C258-2C4B-4910-BACD-6E19E594F5B8}" srcOrd="0" destOrd="0" presId="urn:microsoft.com/office/officeart/2005/8/layout/vList6"/>
    <dgm:cxn modelId="{3FED1564-C81C-4DE7-A830-634506AB82DF}" type="presParOf" srcId="{0A9D2793-8E74-49C6-AE03-FD329768A0DB}" destId="{DE3DBDD3-08AE-450D-BA6B-0A8C0326118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6790C1-50B3-4A0D-8B36-8540CD199484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kumimoji="1" lang="ja-JP" altLang="en-US"/>
        </a:p>
      </dgm:t>
    </dgm:pt>
    <dgm:pt modelId="{B250C9F4-703F-4FAC-B4D7-FF7EE45445E7}">
      <dgm:prSet/>
      <dgm:spPr/>
      <dgm:t>
        <a:bodyPr/>
        <a:lstStyle/>
        <a:p>
          <a:r>
            <a:rPr kumimoji="1" lang="ja-JP" b="1" u="none" baseline="0" dirty="0"/>
            <a:t>コラボ商品第</a:t>
          </a:r>
          <a:r>
            <a:rPr kumimoji="1" lang="en-US" b="1" u="none" baseline="0" dirty="0"/>
            <a:t>2</a:t>
          </a:r>
          <a:r>
            <a:rPr kumimoji="1" lang="ja-JP" b="1" u="none" baseline="0" dirty="0"/>
            <a:t>弾</a:t>
          </a:r>
          <a:endParaRPr lang="ja-JP" b="1" u="none" dirty="0"/>
        </a:p>
      </dgm:t>
    </dgm:pt>
    <dgm:pt modelId="{EBE2F910-9CBD-4AFE-A15F-12817B7E7A32}" type="parTrans" cxnId="{93B51876-4013-4F02-BB07-431B3A63B80F}">
      <dgm:prSet/>
      <dgm:spPr/>
      <dgm:t>
        <a:bodyPr/>
        <a:lstStyle/>
        <a:p>
          <a:endParaRPr kumimoji="1" lang="ja-JP" altLang="en-US"/>
        </a:p>
      </dgm:t>
    </dgm:pt>
    <dgm:pt modelId="{9CFC2209-5740-4C5D-83CD-39392413E449}" type="sibTrans" cxnId="{93B51876-4013-4F02-BB07-431B3A63B80F}">
      <dgm:prSet/>
      <dgm:spPr/>
      <dgm:t>
        <a:bodyPr/>
        <a:lstStyle/>
        <a:p>
          <a:endParaRPr kumimoji="1" lang="ja-JP" altLang="en-US"/>
        </a:p>
      </dgm:t>
    </dgm:pt>
    <dgm:pt modelId="{D9BD17E8-C21C-4E74-BF85-008A8CB73099}">
      <dgm:prSet/>
      <dgm:spPr/>
      <dgm:t>
        <a:bodyPr/>
        <a:lstStyle/>
        <a:p>
          <a:r>
            <a:rPr kumimoji="1" lang="ja-JP" i="1" baseline="0"/>
            <a:t>マウンテンパーカーを制作</a:t>
          </a:r>
          <a:endParaRPr lang="ja-JP"/>
        </a:p>
      </dgm:t>
    </dgm:pt>
    <dgm:pt modelId="{0C1CACAE-59F4-4452-9A5D-0126A0F3CD10}" type="parTrans" cxnId="{7697AF24-918D-4776-A776-72580228B318}">
      <dgm:prSet/>
      <dgm:spPr/>
      <dgm:t>
        <a:bodyPr/>
        <a:lstStyle/>
        <a:p>
          <a:endParaRPr kumimoji="1" lang="ja-JP" altLang="en-US"/>
        </a:p>
      </dgm:t>
    </dgm:pt>
    <dgm:pt modelId="{DE34A106-7247-4BA3-B97B-F695146DD0AF}" type="sibTrans" cxnId="{7697AF24-918D-4776-A776-72580228B318}">
      <dgm:prSet/>
      <dgm:spPr/>
      <dgm:t>
        <a:bodyPr/>
        <a:lstStyle/>
        <a:p>
          <a:endParaRPr kumimoji="1" lang="ja-JP" altLang="en-US"/>
        </a:p>
      </dgm:t>
    </dgm:pt>
    <dgm:pt modelId="{BE20A883-15A9-4739-9A83-B8DB5EBFEA2C}">
      <dgm:prSet/>
      <dgm:spPr/>
      <dgm:t>
        <a:bodyPr/>
        <a:lstStyle/>
        <a:p>
          <a:r>
            <a:rPr kumimoji="1" lang="ja-JP" i="1" baseline="0" dirty="0"/>
            <a:t>引き続き、いずみ琴子氏を起用</a:t>
          </a:r>
          <a:endParaRPr lang="ja-JP" dirty="0"/>
        </a:p>
      </dgm:t>
    </dgm:pt>
    <dgm:pt modelId="{A348810B-B9CF-4615-9EA4-BFE87E29FEF4}" type="parTrans" cxnId="{8E3D9115-26BD-422D-9888-BB377C36460A}">
      <dgm:prSet/>
      <dgm:spPr/>
      <dgm:t>
        <a:bodyPr/>
        <a:lstStyle/>
        <a:p>
          <a:endParaRPr kumimoji="1" lang="ja-JP" altLang="en-US"/>
        </a:p>
      </dgm:t>
    </dgm:pt>
    <dgm:pt modelId="{CEDD0020-4517-4E53-AF69-ED45FF83043E}" type="sibTrans" cxnId="{8E3D9115-26BD-422D-9888-BB377C36460A}">
      <dgm:prSet/>
      <dgm:spPr/>
      <dgm:t>
        <a:bodyPr/>
        <a:lstStyle/>
        <a:p>
          <a:endParaRPr kumimoji="1" lang="ja-JP" altLang="en-US"/>
        </a:p>
      </dgm:t>
    </dgm:pt>
    <dgm:pt modelId="{EC95D651-3C4D-474E-A62E-AEB4F22D3415}">
      <dgm:prSet/>
      <dgm:spPr/>
      <dgm:t>
        <a:bodyPr/>
        <a:lstStyle/>
        <a:p>
          <a:r>
            <a:rPr kumimoji="1" lang="ja-JP" b="1" u="none" baseline="0" dirty="0"/>
            <a:t>タイアップ企画第</a:t>
          </a:r>
          <a:r>
            <a:rPr kumimoji="1" lang="en-US" b="1" u="none" baseline="0" dirty="0"/>
            <a:t>1</a:t>
          </a:r>
          <a:r>
            <a:rPr kumimoji="1" lang="ja-JP" b="1" u="none" baseline="0" dirty="0"/>
            <a:t>弾</a:t>
          </a:r>
          <a:endParaRPr lang="ja-JP" b="1" u="none" dirty="0"/>
        </a:p>
      </dgm:t>
    </dgm:pt>
    <dgm:pt modelId="{882E97A4-956E-431D-8BEF-62C190DA1939}" type="parTrans" cxnId="{C35C10F1-EB46-4D2F-BDC6-F96F2C6FA9AC}">
      <dgm:prSet/>
      <dgm:spPr/>
      <dgm:t>
        <a:bodyPr/>
        <a:lstStyle/>
        <a:p>
          <a:endParaRPr kumimoji="1" lang="ja-JP" altLang="en-US"/>
        </a:p>
      </dgm:t>
    </dgm:pt>
    <dgm:pt modelId="{0D6D4F02-87D0-4FFE-BBF4-C622670B04E1}" type="sibTrans" cxnId="{C35C10F1-EB46-4D2F-BDC6-F96F2C6FA9AC}">
      <dgm:prSet/>
      <dgm:spPr/>
      <dgm:t>
        <a:bodyPr/>
        <a:lstStyle/>
        <a:p>
          <a:endParaRPr kumimoji="1" lang="ja-JP" altLang="en-US"/>
        </a:p>
      </dgm:t>
    </dgm:pt>
    <dgm:pt modelId="{0FB0D933-37B9-49FF-9C2A-979FCE27CB06}">
      <dgm:prSet/>
      <dgm:spPr/>
      <dgm:t>
        <a:bodyPr/>
        <a:lstStyle/>
        <a:p>
          <a:r>
            <a:rPr kumimoji="1" lang="ja-JP" i="1" baseline="0" dirty="0"/>
            <a:t>アイドル</a:t>
          </a:r>
          <a:r>
            <a:rPr kumimoji="1" lang="ja-JP" altLang="en-US" i="1" baseline="0" dirty="0"/>
            <a:t>グループ</a:t>
          </a:r>
          <a:r>
            <a:rPr kumimoji="1" lang="ja-JP" i="1" baseline="0" dirty="0"/>
            <a:t>「</a:t>
          </a:r>
          <a:r>
            <a:rPr kumimoji="1" lang="en-US" i="1" baseline="0" dirty="0"/>
            <a:t>S★D★Girls</a:t>
          </a:r>
          <a:r>
            <a:rPr kumimoji="1" lang="ja-JP" i="1" baseline="0" dirty="0"/>
            <a:t>」とのタイアップ企画</a:t>
          </a:r>
          <a:endParaRPr lang="ja-JP" dirty="0"/>
        </a:p>
      </dgm:t>
    </dgm:pt>
    <dgm:pt modelId="{AA6E5C9A-2F89-4655-9988-2A4A95495F20}" type="parTrans" cxnId="{B3568632-79EF-4843-96BE-8322C80ED3EE}">
      <dgm:prSet/>
      <dgm:spPr/>
      <dgm:t>
        <a:bodyPr/>
        <a:lstStyle/>
        <a:p>
          <a:endParaRPr kumimoji="1" lang="ja-JP" altLang="en-US"/>
        </a:p>
      </dgm:t>
    </dgm:pt>
    <dgm:pt modelId="{6F5FCA11-B6FA-4968-A9C7-7EE1E5DB6EAC}" type="sibTrans" cxnId="{B3568632-79EF-4843-96BE-8322C80ED3EE}">
      <dgm:prSet/>
      <dgm:spPr/>
      <dgm:t>
        <a:bodyPr/>
        <a:lstStyle/>
        <a:p>
          <a:endParaRPr kumimoji="1" lang="ja-JP" altLang="en-US"/>
        </a:p>
      </dgm:t>
    </dgm:pt>
    <dgm:pt modelId="{ECF7902C-7610-4FF1-89D0-E732746E2E4F}">
      <dgm:prSet/>
      <dgm:spPr/>
      <dgm:t>
        <a:bodyPr/>
        <a:lstStyle/>
        <a:p>
          <a:r>
            <a:rPr kumimoji="1" lang="ja-JP" i="1" baseline="0"/>
            <a:t>メンバープロデュースのライブＴシャツを公式グッズとして販売</a:t>
          </a:r>
          <a:endParaRPr lang="ja-JP"/>
        </a:p>
      </dgm:t>
    </dgm:pt>
    <dgm:pt modelId="{E1953440-D573-474F-ABB8-90351FC8563B}" type="parTrans" cxnId="{C049A93E-9292-4F23-9F97-A67266230B15}">
      <dgm:prSet/>
      <dgm:spPr/>
      <dgm:t>
        <a:bodyPr/>
        <a:lstStyle/>
        <a:p>
          <a:endParaRPr kumimoji="1" lang="ja-JP" altLang="en-US"/>
        </a:p>
      </dgm:t>
    </dgm:pt>
    <dgm:pt modelId="{662744AC-F756-4424-A447-8C9097680614}" type="sibTrans" cxnId="{C049A93E-9292-4F23-9F97-A67266230B15}">
      <dgm:prSet/>
      <dgm:spPr/>
      <dgm:t>
        <a:bodyPr/>
        <a:lstStyle/>
        <a:p>
          <a:endParaRPr kumimoji="1" lang="ja-JP" altLang="en-US"/>
        </a:p>
      </dgm:t>
    </dgm:pt>
    <dgm:pt modelId="{D97847F1-7577-4F8E-B3CA-9F4B9576C85D}">
      <dgm:prSet/>
      <dgm:spPr/>
      <dgm:t>
        <a:bodyPr/>
        <a:lstStyle/>
        <a:p>
          <a:r>
            <a:rPr kumimoji="1" lang="en-US" b="1" u="none" baseline="0"/>
            <a:t>REPET</a:t>
          </a:r>
          <a:r>
            <a:rPr kumimoji="1" lang="ja-JP" b="1" u="none" baseline="0"/>
            <a:t>教室開講</a:t>
          </a:r>
          <a:endParaRPr lang="ja-JP" b="1" u="none"/>
        </a:p>
      </dgm:t>
    </dgm:pt>
    <dgm:pt modelId="{02C7D8EF-CCED-4340-B6DD-C11101ECA725}" type="parTrans" cxnId="{36F0D715-40CC-4F38-B530-9986CC7C3932}">
      <dgm:prSet/>
      <dgm:spPr/>
      <dgm:t>
        <a:bodyPr/>
        <a:lstStyle/>
        <a:p>
          <a:endParaRPr kumimoji="1" lang="ja-JP" altLang="en-US"/>
        </a:p>
      </dgm:t>
    </dgm:pt>
    <dgm:pt modelId="{B8EC0D37-68D0-4BED-AEBF-4B8FEC041722}" type="sibTrans" cxnId="{36F0D715-40CC-4F38-B530-9986CC7C3932}">
      <dgm:prSet/>
      <dgm:spPr/>
      <dgm:t>
        <a:bodyPr/>
        <a:lstStyle/>
        <a:p>
          <a:endParaRPr kumimoji="1" lang="ja-JP" altLang="en-US"/>
        </a:p>
      </dgm:t>
    </dgm:pt>
    <dgm:pt modelId="{13040699-D952-4DBC-A974-C63829DA8140}">
      <dgm:prSet/>
      <dgm:spPr/>
      <dgm:t>
        <a:bodyPr/>
        <a:lstStyle/>
        <a:p>
          <a:r>
            <a:rPr kumimoji="1" lang="en-US" i="1" baseline="0" dirty="0"/>
            <a:t>REPET</a:t>
          </a:r>
          <a:r>
            <a:rPr kumimoji="1" lang="ja-JP" i="1" baseline="0" dirty="0"/>
            <a:t>のコンセプトや制作過程を動画として公開</a:t>
          </a:r>
          <a:endParaRPr lang="ja-JP" dirty="0"/>
        </a:p>
      </dgm:t>
    </dgm:pt>
    <dgm:pt modelId="{DE2719BE-F89F-49CB-A89F-CA74B6174A53}" type="parTrans" cxnId="{33CB0E49-14EA-48D4-8436-02C426DC5738}">
      <dgm:prSet/>
      <dgm:spPr/>
      <dgm:t>
        <a:bodyPr/>
        <a:lstStyle/>
        <a:p>
          <a:endParaRPr kumimoji="1" lang="ja-JP" altLang="en-US"/>
        </a:p>
      </dgm:t>
    </dgm:pt>
    <dgm:pt modelId="{6D3894C3-DB23-4A59-B674-5E63CE08128E}" type="sibTrans" cxnId="{33CB0E49-14EA-48D4-8436-02C426DC5738}">
      <dgm:prSet/>
      <dgm:spPr/>
      <dgm:t>
        <a:bodyPr/>
        <a:lstStyle/>
        <a:p>
          <a:endParaRPr kumimoji="1" lang="ja-JP" altLang="en-US"/>
        </a:p>
      </dgm:t>
    </dgm:pt>
    <dgm:pt modelId="{D4E0BA42-975C-4868-9CB6-36B85DA4AE2D}">
      <dgm:prSet/>
      <dgm:spPr/>
      <dgm:t>
        <a:bodyPr/>
        <a:lstStyle/>
        <a:p>
          <a:r>
            <a:rPr kumimoji="1" lang="ja-JP" i="1" baseline="0" dirty="0"/>
            <a:t>リアルタイムで感想や質問を受け付ける配信企画</a:t>
          </a:r>
          <a:r>
            <a:rPr kumimoji="1" lang="ja-JP" altLang="en-US" i="1" baseline="0" dirty="0"/>
            <a:t>を</a:t>
          </a:r>
          <a:r>
            <a:rPr kumimoji="1" lang="ja-JP" i="1" baseline="0" dirty="0"/>
            <a:t>検討</a:t>
          </a:r>
          <a:endParaRPr lang="ja-JP" dirty="0"/>
        </a:p>
      </dgm:t>
    </dgm:pt>
    <dgm:pt modelId="{781C6306-6E3A-4D71-AA35-564A7EFB51A4}" type="parTrans" cxnId="{FE667894-C4A0-46A4-AB73-4EE5EF6AD4B9}">
      <dgm:prSet/>
      <dgm:spPr/>
      <dgm:t>
        <a:bodyPr/>
        <a:lstStyle/>
        <a:p>
          <a:endParaRPr kumimoji="1" lang="ja-JP" altLang="en-US"/>
        </a:p>
      </dgm:t>
    </dgm:pt>
    <dgm:pt modelId="{7FD46FCD-BEAB-42F6-AC75-EB6DC21E00F0}" type="sibTrans" cxnId="{FE667894-C4A0-46A4-AB73-4EE5EF6AD4B9}">
      <dgm:prSet/>
      <dgm:spPr/>
      <dgm:t>
        <a:bodyPr/>
        <a:lstStyle/>
        <a:p>
          <a:endParaRPr kumimoji="1" lang="ja-JP" altLang="en-US"/>
        </a:p>
      </dgm:t>
    </dgm:pt>
    <dgm:pt modelId="{AEDF4296-68AB-4C19-AF2B-40FB6C7A0EB6}" type="pres">
      <dgm:prSet presAssocID="{E76790C1-50B3-4A0D-8B36-8540CD199484}" presName="Name0" presStyleCnt="0">
        <dgm:presLayoutVars>
          <dgm:dir/>
          <dgm:animLvl val="lvl"/>
          <dgm:resizeHandles val="exact"/>
        </dgm:presLayoutVars>
      </dgm:prSet>
      <dgm:spPr/>
    </dgm:pt>
    <dgm:pt modelId="{C7D36907-4282-4E8C-AAE9-B7B356843A38}" type="pres">
      <dgm:prSet presAssocID="{B250C9F4-703F-4FAC-B4D7-FF7EE45445E7}" presName="linNode" presStyleCnt="0"/>
      <dgm:spPr/>
    </dgm:pt>
    <dgm:pt modelId="{B302CBE7-916A-4729-981F-6D83DA8428B6}" type="pres">
      <dgm:prSet presAssocID="{B250C9F4-703F-4FAC-B4D7-FF7EE45445E7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044C195-5984-4D8B-9EF7-804207CBF988}" type="pres">
      <dgm:prSet presAssocID="{B250C9F4-703F-4FAC-B4D7-FF7EE45445E7}" presName="descendantText" presStyleLbl="alignAccFollowNode1" presStyleIdx="0" presStyleCnt="3">
        <dgm:presLayoutVars>
          <dgm:bulletEnabled val="1"/>
        </dgm:presLayoutVars>
      </dgm:prSet>
      <dgm:spPr/>
    </dgm:pt>
    <dgm:pt modelId="{A059F465-0492-4FBB-A178-0D43997B9A41}" type="pres">
      <dgm:prSet presAssocID="{9CFC2209-5740-4C5D-83CD-39392413E449}" presName="sp" presStyleCnt="0"/>
      <dgm:spPr/>
    </dgm:pt>
    <dgm:pt modelId="{E3BF8DE6-23A1-4799-8E31-CD90678CCF53}" type="pres">
      <dgm:prSet presAssocID="{EC95D651-3C4D-474E-A62E-AEB4F22D3415}" presName="linNode" presStyleCnt="0"/>
      <dgm:spPr/>
    </dgm:pt>
    <dgm:pt modelId="{B5B319E0-4EF7-4588-B50E-29B6907F9BA0}" type="pres">
      <dgm:prSet presAssocID="{EC95D651-3C4D-474E-A62E-AEB4F22D3415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F0D1EAC2-071F-4010-BB50-474697D59A2B}" type="pres">
      <dgm:prSet presAssocID="{EC95D651-3C4D-474E-A62E-AEB4F22D3415}" presName="descendantText" presStyleLbl="alignAccFollowNode1" presStyleIdx="1" presStyleCnt="3">
        <dgm:presLayoutVars>
          <dgm:bulletEnabled val="1"/>
        </dgm:presLayoutVars>
      </dgm:prSet>
      <dgm:spPr/>
    </dgm:pt>
    <dgm:pt modelId="{2B61AEAA-5E5E-4704-B0D1-D33C59E204C9}" type="pres">
      <dgm:prSet presAssocID="{0D6D4F02-87D0-4FFE-BBF4-C622670B04E1}" presName="sp" presStyleCnt="0"/>
      <dgm:spPr/>
    </dgm:pt>
    <dgm:pt modelId="{DB8C8474-17C9-4D67-B048-4AFAF2F15673}" type="pres">
      <dgm:prSet presAssocID="{D97847F1-7577-4F8E-B3CA-9F4B9576C85D}" presName="linNode" presStyleCnt="0"/>
      <dgm:spPr/>
    </dgm:pt>
    <dgm:pt modelId="{69EDC438-93AE-40E0-8B1C-62B11E7F11B3}" type="pres">
      <dgm:prSet presAssocID="{D97847F1-7577-4F8E-B3CA-9F4B9576C85D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20DE6A03-8D6E-44F0-96C7-2C63A19A9ECA}" type="pres">
      <dgm:prSet presAssocID="{D97847F1-7577-4F8E-B3CA-9F4B9576C85D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8E3D9115-26BD-422D-9888-BB377C36460A}" srcId="{B250C9F4-703F-4FAC-B4D7-FF7EE45445E7}" destId="{BE20A883-15A9-4739-9A83-B8DB5EBFEA2C}" srcOrd="1" destOrd="0" parTransId="{A348810B-B9CF-4615-9EA4-BFE87E29FEF4}" sibTransId="{CEDD0020-4517-4E53-AF69-ED45FF83043E}"/>
    <dgm:cxn modelId="{36F0D715-40CC-4F38-B530-9986CC7C3932}" srcId="{E76790C1-50B3-4A0D-8B36-8540CD199484}" destId="{D97847F1-7577-4F8E-B3CA-9F4B9576C85D}" srcOrd="2" destOrd="0" parTransId="{02C7D8EF-CCED-4340-B6DD-C11101ECA725}" sibTransId="{B8EC0D37-68D0-4BED-AEBF-4B8FEC041722}"/>
    <dgm:cxn modelId="{1B5B1322-A8C6-49DD-9766-1E1F1D51EB33}" type="presOf" srcId="{13040699-D952-4DBC-A974-C63829DA8140}" destId="{20DE6A03-8D6E-44F0-96C7-2C63A19A9ECA}" srcOrd="0" destOrd="0" presId="urn:microsoft.com/office/officeart/2005/8/layout/vList5"/>
    <dgm:cxn modelId="{7697AF24-918D-4776-A776-72580228B318}" srcId="{B250C9F4-703F-4FAC-B4D7-FF7EE45445E7}" destId="{D9BD17E8-C21C-4E74-BF85-008A8CB73099}" srcOrd="0" destOrd="0" parTransId="{0C1CACAE-59F4-4452-9A5D-0126A0F3CD10}" sibTransId="{DE34A106-7247-4BA3-B97B-F695146DD0AF}"/>
    <dgm:cxn modelId="{C0755D2E-E105-4006-8908-E03B0BDB8562}" type="presOf" srcId="{D97847F1-7577-4F8E-B3CA-9F4B9576C85D}" destId="{69EDC438-93AE-40E0-8B1C-62B11E7F11B3}" srcOrd="0" destOrd="0" presId="urn:microsoft.com/office/officeart/2005/8/layout/vList5"/>
    <dgm:cxn modelId="{B3568632-79EF-4843-96BE-8322C80ED3EE}" srcId="{EC95D651-3C4D-474E-A62E-AEB4F22D3415}" destId="{0FB0D933-37B9-49FF-9C2A-979FCE27CB06}" srcOrd="0" destOrd="0" parTransId="{AA6E5C9A-2F89-4655-9988-2A4A95495F20}" sibTransId="{6F5FCA11-B6FA-4968-A9C7-7EE1E5DB6EAC}"/>
    <dgm:cxn modelId="{A2FB163C-5400-46BD-8E52-07A0DD78D43A}" type="presOf" srcId="{D9BD17E8-C21C-4E74-BF85-008A8CB73099}" destId="{3044C195-5984-4D8B-9EF7-804207CBF988}" srcOrd="0" destOrd="0" presId="urn:microsoft.com/office/officeart/2005/8/layout/vList5"/>
    <dgm:cxn modelId="{C049A93E-9292-4F23-9F97-A67266230B15}" srcId="{EC95D651-3C4D-474E-A62E-AEB4F22D3415}" destId="{ECF7902C-7610-4FF1-89D0-E732746E2E4F}" srcOrd="1" destOrd="0" parTransId="{E1953440-D573-474F-ABB8-90351FC8563B}" sibTransId="{662744AC-F756-4424-A447-8C9097680614}"/>
    <dgm:cxn modelId="{33CB0E49-14EA-48D4-8436-02C426DC5738}" srcId="{D97847F1-7577-4F8E-B3CA-9F4B9576C85D}" destId="{13040699-D952-4DBC-A974-C63829DA8140}" srcOrd="0" destOrd="0" parTransId="{DE2719BE-F89F-49CB-A89F-CA74B6174A53}" sibTransId="{6D3894C3-DB23-4A59-B674-5E63CE08128E}"/>
    <dgm:cxn modelId="{18234652-8D69-4055-AC0D-0AE875521BA7}" type="presOf" srcId="{BE20A883-15A9-4739-9A83-B8DB5EBFEA2C}" destId="{3044C195-5984-4D8B-9EF7-804207CBF988}" srcOrd="0" destOrd="1" presId="urn:microsoft.com/office/officeart/2005/8/layout/vList5"/>
    <dgm:cxn modelId="{93B51876-4013-4F02-BB07-431B3A63B80F}" srcId="{E76790C1-50B3-4A0D-8B36-8540CD199484}" destId="{B250C9F4-703F-4FAC-B4D7-FF7EE45445E7}" srcOrd="0" destOrd="0" parTransId="{EBE2F910-9CBD-4AFE-A15F-12817B7E7A32}" sibTransId="{9CFC2209-5740-4C5D-83CD-39392413E449}"/>
    <dgm:cxn modelId="{FE667894-C4A0-46A4-AB73-4EE5EF6AD4B9}" srcId="{D97847F1-7577-4F8E-B3CA-9F4B9576C85D}" destId="{D4E0BA42-975C-4868-9CB6-36B85DA4AE2D}" srcOrd="1" destOrd="0" parTransId="{781C6306-6E3A-4D71-AA35-564A7EFB51A4}" sibTransId="{7FD46FCD-BEAB-42F6-AC75-EB6DC21E00F0}"/>
    <dgm:cxn modelId="{0D9DD094-D64E-48B0-B352-06F38CDC3755}" type="presOf" srcId="{0FB0D933-37B9-49FF-9C2A-979FCE27CB06}" destId="{F0D1EAC2-071F-4010-BB50-474697D59A2B}" srcOrd="0" destOrd="0" presId="urn:microsoft.com/office/officeart/2005/8/layout/vList5"/>
    <dgm:cxn modelId="{E7AFD499-FCFA-48C5-820F-6CF5B558AD21}" type="presOf" srcId="{E76790C1-50B3-4A0D-8B36-8540CD199484}" destId="{AEDF4296-68AB-4C19-AF2B-40FB6C7A0EB6}" srcOrd="0" destOrd="0" presId="urn:microsoft.com/office/officeart/2005/8/layout/vList5"/>
    <dgm:cxn modelId="{750A7FAD-1C05-42D4-9A3B-565388BC9B7D}" type="presOf" srcId="{D4E0BA42-975C-4868-9CB6-36B85DA4AE2D}" destId="{20DE6A03-8D6E-44F0-96C7-2C63A19A9ECA}" srcOrd="0" destOrd="1" presId="urn:microsoft.com/office/officeart/2005/8/layout/vList5"/>
    <dgm:cxn modelId="{F0D9D2E1-139D-45DB-8B52-FCC8587B70E9}" type="presOf" srcId="{ECF7902C-7610-4FF1-89D0-E732746E2E4F}" destId="{F0D1EAC2-071F-4010-BB50-474697D59A2B}" srcOrd="0" destOrd="1" presId="urn:microsoft.com/office/officeart/2005/8/layout/vList5"/>
    <dgm:cxn modelId="{FAA21DEB-4F18-45B6-8432-04D659DC087D}" type="presOf" srcId="{EC95D651-3C4D-474E-A62E-AEB4F22D3415}" destId="{B5B319E0-4EF7-4588-B50E-29B6907F9BA0}" srcOrd="0" destOrd="0" presId="urn:microsoft.com/office/officeart/2005/8/layout/vList5"/>
    <dgm:cxn modelId="{C35C10F1-EB46-4D2F-BDC6-F96F2C6FA9AC}" srcId="{E76790C1-50B3-4A0D-8B36-8540CD199484}" destId="{EC95D651-3C4D-474E-A62E-AEB4F22D3415}" srcOrd="1" destOrd="0" parTransId="{882E97A4-956E-431D-8BEF-62C190DA1939}" sibTransId="{0D6D4F02-87D0-4FFE-BBF4-C622670B04E1}"/>
    <dgm:cxn modelId="{147D53F3-8EB1-4E8D-8972-A47B4C94F2BB}" type="presOf" srcId="{B250C9F4-703F-4FAC-B4D7-FF7EE45445E7}" destId="{B302CBE7-916A-4729-981F-6D83DA8428B6}" srcOrd="0" destOrd="0" presId="urn:microsoft.com/office/officeart/2005/8/layout/vList5"/>
    <dgm:cxn modelId="{B9527093-FED2-43D0-9B98-276E92C002C9}" type="presParOf" srcId="{AEDF4296-68AB-4C19-AF2B-40FB6C7A0EB6}" destId="{C7D36907-4282-4E8C-AAE9-B7B356843A38}" srcOrd="0" destOrd="0" presId="urn:microsoft.com/office/officeart/2005/8/layout/vList5"/>
    <dgm:cxn modelId="{5075360B-F2F6-4E95-8673-4B3ED4015DD3}" type="presParOf" srcId="{C7D36907-4282-4E8C-AAE9-B7B356843A38}" destId="{B302CBE7-916A-4729-981F-6D83DA8428B6}" srcOrd="0" destOrd="0" presId="urn:microsoft.com/office/officeart/2005/8/layout/vList5"/>
    <dgm:cxn modelId="{03C29766-B6B2-4BB6-B47F-AC3C02458CD1}" type="presParOf" srcId="{C7D36907-4282-4E8C-AAE9-B7B356843A38}" destId="{3044C195-5984-4D8B-9EF7-804207CBF988}" srcOrd="1" destOrd="0" presId="urn:microsoft.com/office/officeart/2005/8/layout/vList5"/>
    <dgm:cxn modelId="{2840C14A-3121-4CB7-9124-F8D545E28CE4}" type="presParOf" srcId="{AEDF4296-68AB-4C19-AF2B-40FB6C7A0EB6}" destId="{A059F465-0492-4FBB-A178-0D43997B9A41}" srcOrd="1" destOrd="0" presId="urn:microsoft.com/office/officeart/2005/8/layout/vList5"/>
    <dgm:cxn modelId="{16B40118-185E-45D8-A214-9A007212077E}" type="presParOf" srcId="{AEDF4296-68AB-4C19-AF2B-40FB6C7A0EB6}" destId="{E3BF8DE6-23A1-4799-8E31-CD90678CCF53}" srcOrd="2" destOrd="0" presId="urn:microsoft.com/office/officeart/2005/8/layout/vList5"/>
    <dgm:cxn modelId="{F1758A23-DE61-44FE-9BA7-092E427F200C}" type="presParOf" srcId="{E3BF8DE6-23A1-4799-8E31-CD90678CCF53}" destId="{B5B319E0-4EF7-4588-B50E-29B6907F9BA0}" srcOrd="0" destOrd="0" presId="urn:microsoft.com/office/officeart/2005/8/layout/vList5"/>
    <dgm:cxn modelId="{B0DCFD42-B197-4253-AEA2-D738F5574249}" type="presParOf" srcId="{E3BF8DE6-23A1-4799-8E31-CD90678CCF53}" destId="{F0D1EAC2-071F-4010-BB50-474697D59A2B}" srcOrd="1" destOrd="0" presId="urn:microsoft.com/office/officeart/2005/8/layout/vList5"/>
    <dgm:cxn modelId="{29D5EA89-358D-4A6B-B396-48E3BE27D7C6}" type="presParOf" srcId="{AEDF4296-68AB-4C19-AF2B-40FB6C7A0EB6}" destId="{2B61AEAA-5E5E-4704-B0D1-D33C59E204C9}" srcOrd="3" destOrd="0" presId="urn:microsoft.com/office/officeart/2005/8/layout/vList5"/>
    <dgm:cxn modelId="{73E5AE50-58EC-44B1-BA58-381FD7D73FE5}" type="presParOf" srcId="{AEDF4296-68AB-4C19-AF2B-40FB6C7A0EB6}" destId="{DB8C8474-17C9-4D67-B048-4AFAF2F15673}" srcOrd="4" destOrd="0" presId="urn:microsoft.com/office/officeart/2005/8/layout/vList5"/>
    <dgm:cxn modelId="{73404D41-A9C3-4BF5-97C0-2E2B4C379CAB}" type="presParOf" srcId="{DB8C8474-17C9-4D67-B048-4AFAF2F15673}" destId="{69EDC438-93AE-40E0-8B1C-62B11E7F11B3}" srcOrd="0" destOrd="0" presId="urn:microsoft.com/office/officeart/2005/8/layout/vList5"/>
    <dgm:cxn modelId="{C5565F34-4E8A-46DC-8601-9A45F9367C6D}" type="presParOf" srcId="{DB8C8474-17C9-4D67-B048-4AFAF2F15673}" destId="{20DE6A03-8D6E-44F0-96C7-2C63A19A9EC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F0D20-85BC-4E96-B369-6D37E314EF64}">
      <dsp:nvSpPr>
        <dsp:cNvPr id="0" name=""/>
        <dsp:cNvSpPr/>
      </dsp:nvSpPr>
      <dsp:spPr>
        <a:xfrm>
          <a:off x="4373" y="279994"/>
          <a:ext cx="3824352" cy="382435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0467" tIns="30480" rIns="210467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b="1" kern="1200" dirty="0">
              <a:effectLst/>
            </a:rPr>
            <a:t>商品の</a:t>
          </a:r>
          <a:br>
            <a:rPr kumimoji="1" lang="en-US" altLang="ja-JP" sz="2400" b="1" kern="1200" dirty="0">
              <a:effectLst/>
            </a:rPr>
          </a:br>
          <a:r>
            <a:rPr kumimoji="1" lang="ja-JP" altLang="en-US" sz="2400" b="1" kern="1200" dirty="0">
              <a:effectLst/>
            </a:rPr>
            <a:t>満足度向上</a:t>
          </a:r>
        </a:p>
      </dsp:txBody>
      <dsp:txXfrm>
        <a:off x="564436" y="840057"/>
        <a:ext cx="2704226" cy="2704226"/>
      </dsp:txXfrm>
    </dsp:sp>
    <dsp:sp modelId="{E6FD3C2E-36E7-483F-83C0-0827DC4294F7}">
      <dsp:nvSpPr>
        <dsp:cNvPr id="0" name=""/>
        <dsp:cNvSpPr/>
      </dsp:nvSpPr>
      <dsp:spPr>
        <a:xfrm>
          <a:off x="3063855" y="294985"/>
          <a:ext cx="3824352" cy="382435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944198"/>
                <a:satOff val="17568"/>
                <a:lumOff val="235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alpha val="50000"/>
                <a:hueOff val="-944198"/>
                <a:satOff val="17568"/>
                <a:lumOff val="235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alpha val="50000"/>
                <a:hueOff val="-944198"/>
                <a:satOff val="17568"/>
                <a:lumOff val="2352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0467" tIns="30480" rIns="210467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b="1" kern="1200" dirty="0">
              <a:effectLst/>
            </a:rPr>
            <a:t>コミュニティー</a:t>
          </a:r>
          <a:br>
            <a:rPr kumimoji="1" lang="en-US" altLang="ja-JP" sz="2400" b="1" kern="1200" dirty="0">
              <a:effectLst/>
            </a:rPr>
          </a:br>
          <a:r>
            <a:rPr kumimoji="1" lang="ja-JP" altLang="en-US" sz="2400" b="1" kern="1200" dirty="0">
              <a:effectLst/>
            </a:rPr>
            <a:t>づくり</a:t>
          </a:r>
        </a:p>
      </dsp:txBody>
      <dsp:txXfrm>
        <a:off x="3623918" y="855048"/>
        <a:ext cx="2704226" cy="2704226"/>
      </dsp:txXfrm>
    </dsp:sp>
    <dsp:sp modelId="{C4E641F8-EC1C-4DDD-9860-456F743934BB}">
      <dsp:nvSpPr>
        <dsp:cNvPr id="0" name=""/>
        <dsp:cNvSpPr/>
      </dsp:nvSpPr>
      <dsp:spPr>
        <a:xfrm>
          <a:off x="6123337" y="294985"/>
          <a:ext cx="3824352" cy="382435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1888395"/>
                <a:satOff val="35136"/>
                <a:lumOff val="4705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alpha val="50000"/>
                <a:hueOff val="-1888395"/>
                <a:satOff val="35136"/>
                <a:lumOff val="4705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alpha val="50000"/>
                <a:hueOff val="-1888395"/>
                <a:satOff val="35136"/>
                <a:lumOff val="4705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0467" tIns="30480" rIns="210467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b="1" kern="1200" dirty="0">
              <a:effectLst/>
            </a:rPr>
            <a:t>ファン</a:t>
          </a:r>
          <a:br>
            <a:rPr kumimoji="1" lang="en-US" altLang="ja-JP" sz="2400" b="1" kern="1200" dirty="0">
              <a:effectLst/>
            </a:rPr>
          </a:br>
          <a:r>
            <a:rPr kumimoji="1" lang="ja-JP" altLang="en-US" sz="2400" b="1" kern="1200" dirty="0">
              <a:effectLst/>
            </a:rPr>
            <a:t>づくり</a:t>
          </a:r>
        </a:p>
      </dsp:txBody>
      <dsp:txXfrm>
        <a:off x="6683400" y="855048"/>
        <a:ext cx="2704226" cy="27042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CE59E-251C-48CF-B3A8-C867358094DC}">
      <dsp:nvSpPr>
        <dsp:cNvPr id="0" name=""/>
        <dsp:cNvSpPr/>
      </dsp:nvSpPr>
      <dsp:spPr>
        <a:xfrm>
          <a:off x="1474133" y="658337"/>
          <a:ext cx="4408119" cy="4408119"/>
        </a:xfrm>
        <a:prstGeom prst="blockArc">
          <a:avLst>
            <a:gd name="adj1" fmla="val 9000000"/>
            <a:gd name="adj2" fmla="val 16200000"/>
            <a:gd name="adj3" fmla="val 4633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9A4775C-0C8D-48F4-BFE6-8990646F6E10}">
      <dsp:nvSpPr>
        <dsp:cNvPr id="0" name=""/>
        <dsp:cNvSpPr/>
      </dsp:nvSpPr>
      <dsp:spPr>
        <a:xfrm>
          <a:off x="1474133" y="658337"/>
          <a:ext cx="4408119" cy="4408119"/>
        </a:xfrm>
        <a:prstGeom prst="blockArc">
          <a:avLst>
            <a:gd name="adj1" fmla="val 1800000"/>
            <a:gd name="adj2" fmla="val 9000000"/>
            <a:gd name="adj3" fmla="val 4633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73DEB6-185E-4D9B-BC3E-956AF8210DED}">
      <dsp:nvSpPr>
        <dsp:cNvPr id="0" name=""/>
        <dsp:cNvSpPr/>
      </dsp:nvSpPr>
      <dsp:spPr>
        <a:xfrm>
          <a:off x="1474133" y="658337"/>
          <a:ext cx="4408119" cy="4408119"/>
        </a:xfrm>
        <a:prstGeom prst="blockArc">
          <a:avLst>
            <a:gd name="adj1" fmla="val 16200000"/>
            <a:gd name="adj2" fmla="val 1800000"/>
            <a:gd name="adj3" fmla="val 4633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E7CE59B-4D55-47A3-86D2-6B92A9BEDC2E}">
      <dsp:nvSpPr>
        <dsp:cNvPr id="0" name=""/>
        <dsp:cNvSpPr/>
      </dsp:nvSpPr>
      <dsp:spPr>
        <a:xfrm>
          <a:off x="2665253" y="1849457"/>
          <a:ext cx="2025880" cy="2025880"/>
        </a:xfrm>
        <a:prstGeom prst="ellipse">
          <a:avLst/>
        </a:prstGeom>
        <a:gradFill rotWithShape="1">
          <a:gsLst>
            <a:gs pos="0">
              <a:schemeClr val="accent2">
                <a:tint val="94000"/>
                <a:satMod val="103000"/>
                <a:lumMod val="102000"/>
              </a:schemeClr>
            </a:gs>
            <a:gs pos="50000">
              <a:schemeClr val="accent2">
                <a:shade val="100000"/>
                <a:satMod val="110000"/>
                <a:lumMod val="100000"/>
              </a:schemeClr>
            </a:gs>
            <a:gs pos="100000">
              <a:schemeClr val="accent2"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700" kern="1200" dirty="0"/>
            <a:t>商品の満足度</a:t>
          </a:r>
        </a:p>
      </dsp:txBody>
      <dsp:txXfrm>
        <a:off x="2961936" y="2146140"/>
        <a:ext cx="1432514" cy="1432514"/>
      </dsp:txXfrm>
    </dsp:sp>
    <dsp:sp modelId="{36D31108-DCDF-41BC-A633-44F1FAFF0B4C}">
      <dsp:nvSpPr>
        <dsp:cNvPr id="0" name=""/>
        <dsp:cNvSpPr/>
      </dsp:nvSpPr>
      <dsp:spPr>
        <a:xfrm>
          <a:off x="2969135" y="331"/>
          <a:ext cx="1418116" cy="141811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デザイン</a:t>
          </a:r>
        </a:p>
      </dsp:txBody>
      <dsp:txXfrm>
        <a:off x="3176813" y="208009"/>
        <a:ext cx="1002760" cy="1002760"/>
      </dsp:txXfrm>
    </dsp:sp>
    <dsp:sp modelId="{25DF2F71-7299-4392-B1C5-AF1FCC99C311}">
      <dsp:nvSpPr>
        <dsp:cNvPr id="0" name=""/>
        <dsp:cNvSpPr/>
      </dsp:nvSpPr>
      <dsp:spPr>
        <a:xfrm>
          <a:off x="4833694" y="3229843"/>
          <a:ext cx="1418116" cy="141811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バリエーション</a:t>
          </a:r>
        </a:p>
      </dsp:txBody>
      <dsp:txXfrm>
        <a:off x="5041372" y="3437521"/>
        <a:ext cx="1002760" cy="1002760"/>
      </dsp:txXfrm>
    </dsp:sp>
    <dsp:sp modelId="{6A6E58C9-E96B-431C-8EA3-12099062C73C}">
      <dsp:nvSpPr>
        <dsp:cNvPr id="0" name=""/>
        <dsp:cNvSpPr/>
      </dsp:nvSpPr>
      <dsp:spPr>
        <a:xfrm>
          <a:off x="1104576" y="3229843"/>
          <a:ext cx="1418116" cy="141811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着心地</a:t>
          </a:r>
        </a:p>
      </dsp:txBody>
      <dsp:txXfrm>
        <a:off x="1312254" y="3437521"/>
        <a:ext cx="1002760" cy="1002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F4E4C-9925-432C-8A0C-9286849B42DE}">
      <dsp:nvSpPr>
        <dsp:cNvPr id="0" name=""/>
        <dsp:cNvSpPr/>
      </dsp:nvSpPr>
      <dsp:spPr>
        <a:xfrm>
          <a:off x="3489959" y="0"/>
          <a:ext cx="5234940" cy="111918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altLang="en-US" sz="1600" kern="1200" dirty="0"/>
            <a:t>定期的な見直し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altLang="en-US" sz="1600" kern="1200" dirty="0"/>
            <a:t>英語表記ページの作成検討</a:t>
          </a:r>
        </a:p>
      </dsp:txBody>
      <dsp:txXfrm>
        <a:off x="3489959" y="139898"/>
        <a:ext cx="4815245" cy="839391"/>
      </dsp:txXfrm>
    </dsp:sp>
    <dsp:sp modelId="{7A68198E-3E2F-46A9-A681-7D2BD10B1BB7}">
      <dsp:nvSpPr>
        <dsp:cNvPr id="0" name=""/>
        <dsp:cNvSpPr/>
      </dsp:nvSpPr>
      <dsp:spPr>
        <a:xfrm>
          <a:off x="0" y="0"/>
          <a:ext cx="3489960" cy="111918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500" b="1" kern="1200" baseline="0" dirty="0">
              <a:solidFill>
                <a:schemeClr val="accent5">
                  <a:lumMod val="50000"/>
                </a:schemeClr>
              </a:solidFill>
            </a:rPr>
            <a:t>UI</a:t>
          </a:r>
          <a:r>
            <a:rPr kumimoji="1" lang="ja-JP" altLang="en-US" sz="2500" b="1" kern="1200" baseline="0" dirty="0">
              <a:solidFill>
                <a:schemeClr val="accent5">
                  <a:lumMod val="50000"/>
                </a:schemeClr>
              </a:solidFill>
            </a:rPr>
            <a:t>デザインの改修</a:t>
          </a:r>
          <a:endParaRPr lang="ja-JP" sz="25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4634" y="54634"/>
        <a:ext cx="3380692" cy="1009919"/>
      </dsp:txXfrm>
    </dsp:sp>
    <dsp:sp modelId="{6E1F18AE-B24D-4369-9218-A85BDC997698}">
      <dsp:nvSpPr>
        <dsp:cNvPr id="0" name=""/>
        <dsp:cNvSpPr/>
      </dsp:nvSpPr>
      <dsp:spPr>
        <a:xfrm>
          <a:off x="3489959" y="1231106"/>
          <a:ext cx="5234940" cy="111918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altLang="en-US" sz="1600" kern="1200" dirty="0"/>
            <a:t>紹介した方に</a:t>
          </a:r>
          <a:r>
            <a:rPr lang="en-US" altLang="ja-JP" sz="1600" kern="1200" dirty="0"/>
            <a:t>3,000</a:t>
          </a:r>
          <a:r>
            <a:rPr lang="ja-JP" altLang="en-US" sz="1600" kern="1200" dirty="0"/>
            <a:t>ポイント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altLang="en-US" sz="1600" kern="1200" dirty="0"/>
            <a:t>紹介された方に</a:t>
          </a:r>
          <a:r>
            <a:rPr lang="en-US" altLang="ja-JP" sz="1600" kern="1200" dirty="0"/>
            <a:t>1,000</a:t>
          </a:r>
          <a:r>
            <a:rPr lang="ja-JP" altLang="en-US" sz="1600" kern="1200" dirty="0"/>
            <a:t>ポイント</a:t>
          </a:r>
        </a:p>
      </dsp:txBody>
      <dsp:txXfrm>
        <a:off x="3489959" y="1371004"/>
        <a:ext cx="4815245" cy="839391"/>
      </dsp:txXfrm>
    </dsp:sp>
    <dsp:sp modelId="{C1A532C8-EBB2-407B-8B54-C8CA056BDE81}">
      <dsp:nvSpPr>
        <dsp:cNvPr id="0" name=""/>
        <dsp:cNvSpPr/>
      </dsp:nvSpPr>
      <dsp:spPr>
        <a:xfrm>
          <a:off x="0" y="1231106"/>
          <a:ext cx="3489960" cy="111918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500" b="1" kern="1200" dirty="0">
              <a:solidFill>
                <a:schemeClr val="accent5">
                  <a:lumMod val="50000"/>
                </a:schemeClr>
              </a:solidFill>
            </a:rPr>
            <a:t>友達紹介</a:t>
          </a:r>
          <a:br>
            <a:rPr lang="en-US" altLang="ja-JP" sz="2500" b="1" kern="1200" dirty="0">
              <a:solidFill>
                <a:schemeClr val="accent5">
                  <a:lumMod val="50000"/>
                </a:schemeClr>
              </a:solidFill>
            </a:rPr>
          </a:br>
          <a:r>
            <a:rPr lang="ja-JP" altLang="en-US" sz="2500" b="1" kern="1200" dirty="0">
              <a:solidFill>
                <a:schemeClr val="accent5">
                  <a:lumMod val="50000"/>
                </a:schemeClr>
              </a:solidFill>
            </a:rPr>
            <a:t>キャンペーン</a:t>
          </a:r>
          <a:endParaRPr lang="ja-JP" sz="25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4634" y="1285740"/>
        <a:ext cx="3380692" cy="1009919"/>
      </dsp:txXfrm>
    </dsp:sp>
    <dsp:sp modelId="{DE3DBDD3-08AE-450D-BA6B-0A8C0326118C}">
      <dsp:nvSpPr>
        <dsp:cNvPr id="0" name=""/>
        <dsp:cNvSpPr/>
      </dsp:nvSpPr>
      <dsp:spPr>
        <a:xfrm>
          <a:off x="3489959" y="2462212"/>
          <a:ext cx="5234940" cy="111918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600" i="1" kern="1200" baseline="0" dirty="0"/>
            <a:t>インフルエンサーを起用</a:t>
          </a:r>
          <a:endParaRPr lang="ja-JP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altLang="en-US" sz="1600" kern="1200" dirty="0"/>
            <a:t>コーディネートバトル企画（仮）</a:t>
          </a:r>
        </a:p>
      </dsp:txBody>
      <dsp:txXfrm>
        <a:off x="3489959" y="2602110"/>
        <a:ext cx="4815245" cy="839391"/>
      </dsp:txXfrm>
    </dsp:sp>
    <dsp:sp modelId="{7795C258-2C4B-4910-BACD-6E19E594F5B8}">
      <dsp:nvSpPr>
        <dsp:cNvPr id="0" name=""/>
        <dsp:cNvSpPr/>
      </dsp:nvSpPr>
      <dsp:spPr>
        <a:xfrm>
          <a:off x="0" y="2462212"/>
          <a:ext cx="3489960" cy="111918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500" b="1" kern="1200" baseline="0" dirty="0">
              <a:solidFill>
                <a:schemeClr val="accent5">
                  <a:lumMod val="50000"/>
                </a:schemeClr>
              </a:solidFill>
            </a:rPr>
            <a:t>SNS</a:t>
          </a:r>
          <a:r>
            <a:rPr kumimoji="1" lang="ja-JP" altLang="en-US" sz="2500" b="1" kern="1200" baseline="0" dirty="0">
              <a:solidFill>
                <a:schemeClr val="accent5">
                  <a:lumMod val="50000"/>
                </a:schemeClr>
              </a:solidFill>
            </a:rPr>
            <a:t>連動</a:t>
          </a:r>
          <a:r>
            <a:rPr kumimoji="1" lang="ja-JP" sz="2500" b="1" kern="1200" baseline="0" dirty="0">
              <a:solidFill>
                <a:schemeClr val="accent5">
                  <a:lumMod val="50000"/>
                </a:schemeClr>
              </a:solidFill>
            </a:rPr>
            <a:t>企画</a:t>
          </a:r>
          <a:endParaRPr lang="ja-JP" sz="25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4634" y="2516846"/>
        <a:ext cx="3380692" cy="10099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4C195-5984-4D8B-9EF7-804207CBF988}">
      <dsp:nvSpPr>
        <dsp:cNvPr id="0" name=""/>
        <dsp:cNvSpPr/>
      </dsp:nvSpPr>
      <dsp:spPr>
        <a:xfrm rot="5400000">
          <a:off x="6067151" y="-2493554"/>
          <a:ext cx="923329" cy="614476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1500" i="1" kern="1200" baseline="0"/>
            <a:t>マウンテンパーカーを制作</a:t>
          </a:r>
          <a:endParaRPr lang="ja-JP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1500" i="1" kern="1200" baseline="0" dirty="0"/>
            <a:t>引き続き、いずみ琴子氏を起用</a:t>
          </a:r>
          <a:endParaRPr lang="ja-JP" sz="1500" kern="1200" dirty="0"/>
        </a:p>
      </dsp:txBody>
      <dsp:txXfrm rot="-5400000">
        <a:off x="3456432" y="162238"/>
        <a:ext cx="6099695" cy="833183"/>
      </dsp:txXfrm>
    </dsp:sp>
    <dsp:sp modelId="{B302CBE7-916A-4729-981F-6D83DA8428B6}">
      <dsp:nvSpPr>
        <dsp:cNvPr id="0" name=""/>
        <dsp:cNvSpPr/>
      </dsp:nvSpPr>
      <dsp:spPr>
        <a:xfrm>
          <a:off x="0" y="1748"/>
          <a:ext cx="3456432" cy="115416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500" b="1" u="none" kern="1200" baseline="0" dirty="0"/>
            <a:t>コラボ商品第</a:t>
          </a:r>
          <a:r>
            <a:rPr kumimoji="1" lang="en-US" sz="2500" b="1" u="none" kern="1200" baseline="0" dirty="0"/>
            <a:t>2</a:t>
          </a:r>
          <a:r>
            <a:rPr kumimoji="1" lang="ja-JP" sz="2500" b="1" u="none" kern="1200" baseline="0" dirty="0"/>
            <a:t>弾</a:t>
          </a:r>
          <a:endParaRPr lang="ja-JP" sz="2500" b="1" u="none" kern="1200" dirty="0"/>
        </a:p>
      </dsp:txBody>
      <dsp:txXfrm>
        <a:off x="56342" y="58090"/>
        <a:ext cx="3343748" cy="1041478"/>
      </dsp:txXfrm>
    </dsp:sp>
    <dsp:sp modelId="{F0D1EAC2-071F-4010-BB50-474697D59A2B}">
      <dsp:nvSpPr>
        <dsp:cNvPr id="0" name=""/>
        <dsp:cNvSpPr/>
      </dsp:nvSpPr>
      <dsp:spPr>
        <a:xfrm rot="5400000">
          <a:off x="6067151" y="-1281684"/>
          <a:ext cx="923329" cy="614476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1500" i="1" kern="1200" baseline="0" dirty="0"/>
            <a:t>アイドル</a:t>
          </a:r>
          <a:r>
            <a:rPr kumimoji="1" lang="ja-JP" altLang="en-US" sz="1500" i="1" kern="1200" baseline="0" dirty="0"/>
            <a:t>グループ</a:t>
          </a:r>
          <a:r>
            <a:rPr kumimoji="1" lang="ja-JP" sz="1500" i="1" kern="1200" baseline="0" dirty="0"/>
            <a:t>「</a:t>
          </a:r>
          <a:r>
            <a:rPr kumimoji="1" lang="en-US" sz="1500" i="1" kern="1200" baseline="0" dirty="0"/>
            <a:t>S★D★Girls</a:t>
          </a:r>
          <a:r>
            <a:rPr kumimoji="1" lang="ja-JP" sz="1500" i="1" kern="1200" baseline="0" dirty="0"/>
            <a:t>」とのタイアップ企画</a:t>
          </a:r>
          <a:endParaRPr lang="ja-JP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1500" i="1" kern="1200" baseline="0"/>
            <a:t>メンバープロデュースのライブＴシャツを公式グッズとして販売</a:t>
          </a:r>
          <a:endParaRPr lang="ja-JP" sz="1500" kern="1200"/>
        </a:p>
      </dsp:txBody>
      <dsp:txXfrm rot="-5400000">
        <a:off x="3456432" y="1374108"/>
        <a:ext cx="6099695" cy="833183"/>
      </dsp:txXfrm>
    </dsp:sp>
    <dsp:sp modelId="{B5B319E0-4EF7-4588-B50E-29B6907F9BA0}">
      <dsp:nvSpPr>
        <dsp:cNvPr id="0" name=""/>
        <dsp:cNvSpPr/>
      </dsp:nvSpPr>
      <dsp:spPr>
        <a:xfrm>
          <a:off x="0" y="1213618"/>
          <a:ext cx="3456432" cy="115416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500" b="1" u="none" kern="1200" baseline="0" dirty="0"/>
            <a:t>タイアップ企画第</a:t>
          </a:r>
          <a:r>
            <a:rPr kumimoji="1" lang="en-US" sz="2500" b="1" u="none" kern="1200" baseline="0" dirty="0"/>
            <a:t>1</a:t>
          </a:r>
          <a:r>
            <a:rPr kumimoji="1" lang="ja-JP" sz="2500" b="1" u="none" kern="1200" baseline="0" dirty="0"/>
            <a:t>弾</a:t>
          </a:r>
          <a:endParaRPr lang="ja-JP" sz="2500" b="1" u="none" kern="1200" dirty="0"/>
        </a:p>
      </dsp:txBody>
      <dsp:txXfrm>
        <a:off x="56342" y="1269960"/>
        <a:ext cx="3343748" cy="1041478"/>
      </dsp:txXfrm>
    </dsp:sp>
    <dsp:sp modelId="{20DE6A03-8D6E-44F0-96C7-2C63A19A9ECA}">
      <dsp:nvSpPr>
        <dsp:cNvPr id="0" name=""/>
        <dsp:cNvSpPr/>
      </dsp:nvSpPr>
      <dsp:spPr>
        <a:xfrm rot="5400000">
          <a:off x="6067151" y="-69813"/>
          <a:ext cx="923329" cy="614476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1500" i="1" kern="1200" baseline="0" dirty="0"/>
            <a:t>REPET</a:t>
          </a:r>
          <a:r>
            <a:rPr kumimoji="1" lang="ja-JP" sz="1500" i="1" kern="1200" baseline="0" dirty="0"/>
            <a:t>のコンセプトや制作過程を動画として公開</a:t>
          </a:r>
          <a:endParaRPr lang="ja-JP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1500" i="1" kern="1200" baseline="0" dirty="0"/>
            <a:t>リアルタイムで感想や質問を受け付ける配信企画</a:t>
          </a:r>
          <a:r>
            <a:rPr kumimoji="1" lang="ja-JP" altLang="en-US" sz="1500" i="1" kern="1200" baseline="0" dirty="0"/>
            <a:t>を</a:t>
          </a:r>
          <a:r>
            <a:rPr kumimoji="1" lang="ja-JP" sz="1500" i="1" kern="1200" baseline="0" dirty="0"/>
            <a:t>検討</a:t>
          </a:r>
          <a:endParaRPr lang="ja-JP" sz="1500" kern="1200" dirty="0"/>
        </a:p>
      </dsp:txBody>
      <dsp:txXfrm rot="-5400000">
        <a:off x="3456432" y="2585979"/>
        <a:ext cx="6099695" cy="833183"/>
      </dsp:txXfrm>
    </dsp:sp>
    <dsp:sp modelId="{69EDC438-93AE-40E0-8B1C-62B11E7F11B3}">
      <dsp:nvSpPr>
        <dsp:cNvPr id="0" name=""/>
        <dsp:cNvSpPr/>
      </dsp:nvSpPr>
      <dsp:spPr>
        <a:xfrm>
          <a:off x="0" y="2425489"/>
          <a:ext cx="3456432" cy="115416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500" b="1" u="none" kern="1200" baseline="0"/>
            <a:t>REPET</a:t>
          </a:r>
          <a:r>
            <a:rPr kumimoji="1" lang="ja-JP" sz="2500" b="1" u="none" kern="1200" baseline="0"/>
            <a:t>教室開講</a:t>
          </a:r>
          <a:endParaRPr lang="ja-JP" sz="2500" b="1" u="none" kern="1200"/>
        </a:p>
      </dsp:txBody>
      <dsp:txXfrm>
        <a:off x="56342" y="2481831"/>
        <a:ext cx="3343748" cy="1041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C804C-C79C-4D8B-8E31-EFF559E54119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6A36B-650A-4C33-A7B8-0FBE3570A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1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429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604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49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925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905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375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623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92BBAE-DA1B-4D48-BB60-75C3EE707AB6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568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829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836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39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03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2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8108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98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31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35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16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550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137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3E15A02-281B-4244-B258-5C0F5419D57B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392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kumimoji="1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kumimoji="1"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813FBB-0600-F6E5-6919-18F5B9FFC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04047"/>
            <a:ext cx="8361229" cy="2098226"/>
          </a:xfrm>
        </p:spPr>
        <p:txBody>
          <a:bodyPr/>
          <a:lstStyle/>
          <a:p>
            <a:r>
              <a:rPr kumimoji="1" lang="en-US" altLang="ja-JP" sz="8800" dirty="0"/>
              <a:t>REPET</a:t>
            </a:r>
            <a:r>
              <a:rPr lang="ja-JP" altLang="en-US" sz="8800" dirty="0"/>
              <a:t>企画</a:t>
            </a:r>
            <a:br>
              <a:rPr lang="en-US" altLang="ja-JP" sz="6600" dirty="0"/>
            </a:br>
            <a:r>
              <a:rPr lang="ja-JP" altLang="en-US" sz="3200" dirty="0"/>
              <a:t>経過報告と今後の方針</a:t>
            </a:r>
            <a:endParaRPr kumimoji="1" lang="ja-JP" altLang="en-US" sz="66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1F58C96-513B-678C-73E6-10DDAEB1F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448650"/>
            <a:ext cx="6831673" cy="1086237"/>
          </a:xfrm>
        </p:spPr>
        <p:txBody>
          <a:bodyPr/>
          <a:lstStyle/>
          <a:p>
            <a:r>
              <a:rPr kumimoji="1" lang="ja-JP" altLang="en-US" dirty="0"/>
              <a:t>株式会社ふく服</a:t>
            </a:r>
            <a:endParaRPr kumimoji="1" lang="en-US" altLang="ja-JP" dirty="0"/>
          </a:p>
          <a:p>
            <a:r>
              <a:rPr lang="ja-JP" altLang="en-US" dirty="0"/>
              <a:t>プロモーション事業部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4507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E91863-8332-68FD-31C9-232F6C887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accent2">
                    <a:lumMod val="75000"/>
                  </a:schemeClr>
                </a:solidFill>
              </a:rPr>
              <a:t>商品の満足度向上</a:t>
            </a:r>
            <a:r>
              <a:rPr kumimoji="1" lang="ja-JP" altLang="en-US" dirty="0"/>
              <a:t>に向けて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4FFC52-EABB-B392-BBF6-B7917A67B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2334" y="2286000"/>
            <a:ext cx="4423719" cy="3581400"/>
          </a:xfrm>
        </p:spPr>
        <p:txBody>
          <a:bodyPr/>
          <a:lstStyle/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Franklin Gothic Book" panose="020B0503020102020204"/>
                <a:ea typeface="メイリオ" panose="020B0604030504040204" pitchFamily="50" charset="-128"/>
                <a:cs typeface="+mn-cs"/>
              </a:rPr>
              <a:t>品質への満足度は高いため、現状のクオリティーの維持を目標とする。</a:t>
            </a: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Franklin Gothic Book" panose="020B0503020102020204"/>
                <a:ea typeface="メイリオ" panose="020B0604030504040204" pitchFamily="50" charset="-128"/>
                <a:cs typeface="+mn-cs"/>
              </a:rPr>
              <a:t>デザインとバリエーションを増やしていく。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Franklin Gothic Book" panose="020B0503020102020204"/>
                <a:ea typeface="メイリオ" panose="020B0604030504040204" pitchFamily="50" charset="-128"/>
                <a:cs typeface="+mn-cs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Franklin Gothic Book" panose="020B0503020102020204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Franklin Gothic Book" panose="020B0503020102020204"/>
                <a:ea typeface="メイリオ" panose="020B0604030504040204" pitchFamily="50" charset="-128"/>
                <a:cs typeface="+mn-cs"/>
              </a:rPr>
              <a:t>ブランドの分化も検討</a:t>
            </a:r>
          </a:p>
        </p:txBody>
      </p:sp>
      <p:graphicFrame>
        <p:nvGraphicFramePr>
          <p:cNvPr id="6" name="図表 5">
            <a:extLst>
              <a:ext uri="{FF2B5EF4-FFF2-40B4-BE49-F238E27FC236}">
                <a16:creationId xmlns:a16="http://schemas.microsoft.com/office/drawing/2014/main" id="{D8DA57B9-BF37-3055-1EF5-AF351EE474BC}"/>
              </a:ext>
            </a:extLst>
          </p:cNvPr>
          <p:cNvGraphicFramePr/>
          <p:nvPr/>
        </p:nvGraphicFramePr>
        <p:xfrm>
          <a:off x="205947" y="1434905"/>
          <a:ext cx="7356387" cy="535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7352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20D116-D37A-4EF7-8292-7C5F7F965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コミュニティー</a:t>
            </a:r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</a:rPr>
              <a:t>づくり</a:t>
            </a:r>
            <a:r>
              <a:rPr kumimoji="1" lang="ja-JP" altLang="en-US" dirty="0"/>
              <a:t>に向けた施策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25A2ED7B-13C3-4640-BBC6-5AC368FE5116}"/>
              </a:ext>
            </a:extLst>
          </p:cNvPr>
          <p:cNvSpPr txBox="1">
            <a:spLocks/>
          </p:cNvSpPr>
          <p:nvPr/>
        </p:nvSpPr>
        <p:spPr>
          <a:xfrm>
            <a:off x="1377717" y="1955800"/>
            <a:ext cx="8579420" cy="622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kumimoji="1"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kumimoji="1"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kumimoji="1"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kumimoji="1"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kumimoji="1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kumimoji="1"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kumimoji="1"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「ふく服コミュニティー」を強化し、コミュニティーの醸成を目指す</a:t>
            </a:r>
            <a:endParaRPr lang="en-US" altLang="ja-JP" dirty="0"/>
          </a:p>
        </p:txBody>
      </p:sp>
      <p:graphicFrame>
        <p:nvGraphicFramePr>
          <p:cNvPr id="4" name="コンテンツ プレースホルダー 5">
            <a:extLst>
              <a:ext uri="{FF2B5EF4-FFF2-40B4-BE49-F238E27FC236}">
                <a16:creationId xmlns:a16="http://schemas.microsoft.com/office/drawing/2014/main" id="{AAB70F02-0944-478C-8825-7722351F681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2730500"/>
          <a:ext cx="87249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266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393C2F-8739-AAF9-E3C8-3F081698F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accent3"/>
                </a:solidFill>
              </a:rPr>
              <a:t>ファンづくり</a:t>
            </a:r>
            <a:r>
              <a:rPr kumimoji="1" lang="ja-JP" altLang="en-US" dirty="0"/>
              <a:t>に向けた施策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0F6C739C-65F8-4E89-5D03-5FE10D255A8E}"/>
              </a:ext>
            </a:extLst>
          </p:cNvPr>
          <p:cNvSpPr txBox="1">
            <a:spLocks/>
          </p:cNvSpPr>
          <p:nvPr/>
        </p:nvSpPr>
        <p:spPr>
          <a:xfrm>
            <a:off x="1377717" y="1955800"/>
            <a:ext cx="8579420" cy="622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kumimoji="1"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kumimoji="1"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kumimoji="1"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kumimoji="1"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kumimoji="1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kumimoji="1"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kumimoji="1"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好評だった企画の第</a:t>
            </a:r>
            <a:r>
              <a:rPr lang="en-US" altLang="ja-JP" dirty="0"/>
              <a:t>2</a:t>
            </a:r>
            <a:r>
              <a:rPr lang="ja-JP" altLang="en-US" dirty="0"/>
              <a:t>弾と、新規の企画</a:t>
            </a:r>
            <a:r>
              <a:rPr lang="en-US" altLang="ja-JP" dirty="0"/>
              <a:t>2</a:t>
            </a:r>
            <a:r>
              <a:rPr lang="ja-JP" altLang="en-US" dirty="0"/>
              <a:t>つを実施予定</a:t>
            </a:r>
            <a:endParaRPr lang="en-US" altLang="ja-JP" dirty="0"/>
          </a:p>
        </p:txBody>
      </p:sp>
      <p:graphicFrame>
        <p:nvGraphicFramePr>
          <p:cNvPr id="4" name="コンテンツ プレースホルダー 5">
            <a:extLst>
              <a:ext uri="{FF2B5EF4-FFF2-40B4-BE49-F238E27FC236}">
                <a16:creationId xmlns:a16="http://schemas.microsoft.com/office/drawing/2014/main" id="{3914BD1A-F5BD-F912-59E9-78B165E3D0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71312"/>
              </p:ext>
            </p:extLst>
          </p:nvPr>
        </p:nvGraphicFramePr>
        <p:xfrm>
          <a:off x="1371600" y="27305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724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EA8F6F-D687-8B08-5CE5-497B747B8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1E3829-4490-4410-378A-734777A79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9373"/>
            <a:ext cx="7659858" cy="40880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400" dirty="0"/>
              <a:t>SDGs</a:t>
            </a:r>
            <a:r>
              <a:rPr kumimoji="1" lang="ja-JP" altLang="en-US" sz="2400" dirty="0"/>
              <a:t>の取り組みの一環として、</a:t>
            </a:r>
            <a:br>
              <a:rPr kumimoji="1" lang="en-US" altLang="ja-JP" sz="2400" dirty="0"/>
            </a:br>
            <a:r>
              <a:rPr kumimoji="1" lang="ja-JP" altLang="en-US" sz="2400" dirty="0"/>
              <a:t>ペットボトルのリサイクル繊維を使用して作られた</a:t>
            </a:r>
            <a:br>
              <a:rPr lang="en-US" altLang="ja-JP" sz="2400" dirty="0"/>
            </a:br>
            <a:r>
              <a:rPr kumimoji="1" lang="ja-JP" altLang="en-US" sz="2400" dirty="0"/>
              <a:t>衣服ブランド</a:t>
            </a:r>
            <a:r>
              <a:rPr kumimoji="1" lang="ja-JP" altLang="en-US" sz="3600" b="1" i="1" dirty="0">
                <a:solidFill>
                  <a:schemeClr val="accent6"/>
                </a:solidFill>
              </a:rPr>
              <a:t>「</a:t>
            </a:r>
            <a:r>
              <a:rPr kumimoji="1" lang="en-US" altLang="ja-JP" sz="3600" b="1" i="1" dirty="0">
                <a:solidFill>
                  <a:schemeClr val="accent6"/>
                </a:solidFill>
              </a:rPr>
              <a:t>REPET</a:t>
            </a:r>
            <a:r>
              <a:rPr kumimoji="1" lang="ja-JP" altLang="en-US" sz="3600" b="1" i="1" dirty="0">
                <a:solidFill>
                  <a:schemeClr val="accent6"/>
                </a:solidFill>
              </a:rPr>
              <a:t>」</a:t>
            </a:r>
            <a:r>
              <a:rPr kumimoji="1" lang="ja-JP" altLang="en-US" sz="2400" dirty="0"/>
              <a:t>シリーズを</a:t>
            </a:r>
            <a:br>
              <a:rPr kumimoji="1" lang="en-US" altLang="ja-JP" sz="2400" dirty="0"/>
            </a:br>
            <a:r>
              <a:rPr kumimoji="1" lang="ja-JP" altLang="en-US" sz="2400" dirty="0"/>
              <a:t>制作しています。</a:t>
            </a:r>
          </a:p>
          <a:p>
            <a:pPr>
              <a:lnSpc>
                <a:spcPct val="150000"/>
              </a:lnSpc>
            </a:pPr>
            <a:r>
              <a:rPr kumimoji="1" lang="en-US" altLang="ja-JP" sz="2400" dirty="0"/>
              <a:t>REPET</a:t>
            </a:r>
            <a:r>
              <a:rPr kumimoji="1" lang="ja-JP" altLang="en-US" sz="2400" dirty="0"/>
              <a:t>プロジェクトの経過報告と</a:t>
            </a:r>
            <a:br>
              <a:rPr kumimoji="1" lang="en-US" altLang="ja-JP" sz="2400" dirty="0"/>
            </a:br>
            <a:r>
              <a:rPr kumimoji="1" lang="ja-JP" altLang="en-US" sz="2400" dirty="0"/>
              <a:t>今後の方針についてご説明します。</a:t>
            </a:r>
          </a:p>
        </p:txBody>
      </p:sp>
    </p:spTree>
    <p:extLst>
      <p:ext uri="{BB962C8B-B14F-4D97-AF65-F5344CB8AC3E}">
        <p14:creationId xmlns:p14="http://schemas.microsoft.com/office/powerpoint/2010/main" val="3536797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DF6FEB-2DAE-6873-4360-E87ADCD67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プロジェクトの推移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A2B08397-C725-D198-84C4-CB841FE00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388917"/>
              </p:ext>
            </p:extLst>
          </p:nvPr>
        </p:nvGraphicFramePr>
        <p:xfrm>
          <a:off x="1371600" y="2171700"/>
          <a:ext cx="9612000" cy="339428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34308">
                  <a:extLst>
                    <a:ext uri="{9D8B030D-6E8A-4147-A177-3AD203B41FA5}">
                      <a16:colId xmlns:a16="http://schemas.microsoft.com/office/drawing/2014/main" val="765454883"/>
                    </a:ext>
                  </a:extLst>
                </a:gridCol>
                <a:gridCol w="3390314">
                  <a:extLst>
                    <a:ext uri="{9D8B030D-6E8A-4147-A177-3AD203B41FA5}">
                      <a16:colId xmlns:a16="http://schemas.microsoft.com/office/drawing/2014/main" val="2367534486"/>
                    </a:ext>
                  </a:extLst>
                </a:gridCol>
                <a:gridCol w="4287378">
                  <a:extLst>
                    <a:ext uri="{9D8B030D-6E8A-4147-A177-3AD203B41FA5}">
                      <a16:colId xmlns:a16="http://schemas.microsoft.com/office/drawing/2014/main" val="2667894923"/>
                    </a:ext>
                  </a:extLst>
                </a:gridCol>
              </a:tblGrid>
              <a:tr h="565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イベント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説明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8583221"/>
                  </a:ext>
                </a:extLst>
              </a:tr>
              <a:tr h="56571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2020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7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「</a:t>
                      </a:r>
                      <a:r>
                        <a:rPr kumimoji="1" lang="en-US" altLang="ja-JP" dirty="0"/>
                        <a:t>REPET</a:t>
                      </a:r>
                      <a:r>
                        <a:rPr kumimoji="1" lang="ja-JP" altLang="en-US" dirty="0"/>
                        <a:t>」発表</a:t>
                      </a:r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展示会で発表後、店頭販売を開始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2615464"/>
                  </a:ext>
                </a:extLst>
              </a:tr>
              <a:tr h="56571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2020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ふく服オンライン開始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オンラインストアを開設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2468638"/>
                  </a:ext>
                </a:extLst>
              </a:tr>
              <a:tr h="56571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2021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3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ふく服コミュニティー開始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コーディネートをシェアする</a:t>
                      </a:r>
                      <a:r>
                        <a:rPr kumimoji="1" lang="en-US" altLang="ja-JP" dirty="0"/>
                        <a:t>SNS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894238"/>
                  </a:ext>
                </a:extLst>
              </a:tr>
              <a:tr h="56571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2021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8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Rock</a:t>
                      </a:r>
                      <a:r>
                        <a:rPr kumimoji="1" lang="ja-JP" altLang="en-US" dirty="0"/>
                        <a:t> </a:t>
                      </a:r>
                      <a:r>
                        <a:rPr kumimoji="1" lang="en-US" altLang="ja-JP" dirty="0"/>
                        <a:t>FOM</a:t>
                      </a:r>
                      <a:r>
                        <a:rPr kumimoji="1" lang="ja-JP" altLang="en-US" dirty="0"/>
                        <a:t>に出店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音楽フェスで</a:t>
                      </a:r>
                      <a:r>
                        <a:rPr kumimoji="1" lang="en-US" altLang="ja-JP" dirty="0"/>
                        <a:t>T</a:t>
                      </a:r>
                      <a:r>
                        <a:rPr kumimoji="1" lang="ja-JP" altLang="en-US" dirty="0"/>
                        <a:t>シャツを販売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1172100"/>
                  </a:ext>
                </a:extLst>
              </a:tr>
              <a:tr h="56571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2022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コラボ商品第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ワンピースを制作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780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062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C9F647-4796-AC2A-FFE4-0C076F7F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アンケート結果</a:t>
            </a:r>
            <a:r>
              <a:rPr lang="ja-JP" altLang="en-US" dirty="0"/>
              <a:t>①</a:t>
            </a:r>
            <a:r>
              <a:rPr lang="ja-JP" altLang="en-US" sz="3200" dirty="0"/>
              <a:t>（オンラインストア）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1CDB89-7A65-7840-F47D-3DD30196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171700"/>
            <a:ext cx="4090087" cy="1856603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調査対象</a:t>
            </a:r>
            <a:endParaRPr lang="en-US" altLang="ja-JP" sz="2400" dirty="0"/>
          </a:p>
          <a:p>
            <a:pPr lvl="1"/>
            <a:r>
              <a:rPr lang="en-US" altLang="ja-JP" sz="1800" dirty="0"/>
              <a:t>2021</a:t>
            </a:r>
            <a:r>
              <a:rPr lang="ja-JP" altLang="en-US" sz="1800" dirty="0"/>
              <a:t>年</a:t>
            </a:r>
            <a:r>
              <a:rPr lang="en-US" altLang="ja-JP" sz="1800" dirty="0"/>
              <a:t>2</a:t>
            </a:r>
            <a:r>
              <a:rPr lang="ja-JP" altLang="en-US" sz="1800" dirty="0"/>
              <a:t>月</a:t>
            </a:r>
            <a:r>
              <a:rPr lang="en-US" altLang="ja-JP" sz="1800" dirty="0"/>
              <a:t>1</a:t>
            </a:r>
            <a:r>
              <a:rPr lang="ja-JP" altLang="en-US" sz="1800" dirty="0"/>
              <a:t>日～</a:t>
            </a:r>
            <a:r>
              <a:rPr lang="en-US" altLang="ja-JP" sz="1800" dirty="0"/>
              <a:t>2</a:t>
            </a:r>
            <a:r>
              <a:rPr lang="ja-JP" altLang="en-US" sz="1800" dirty="0"/>
              <a:t>月</a:t>
            </a:r>
            <a:r>
              <a:rPr lang="en-US" altLang="ja-JP" sz="1800" dirty="0"/>
              <a:t>28</a:t>
            </a:r>
            <a:r>
              <a:rPr lang="ja-JP" altLang="en-US" sz="1800" dirty="0"/>
              <a:t>日</a:t>
            </a:r>
            <a:endParaRPr lang="en-US" altLang="ja-JP" sz="1800" dirty="0"/>
          </a:p>
          <a:p>
            <a:pPr lvl="1"/>
            <a:r>
              <a:rPr lang="ja-JP" altLang="en-US" sz="1800" dirty="0"/>
              <a:t>ふく服オンラインの利用者</a:t>
            </a:r>
            <a:endParaRPr lang="en-US" altLang="ja-JP" sz="1800" dirty="0"/>
          </a:p>
          <a:p>
            <a:pPr lvl="1"/>
            <a:r>
              <a:rPr lang="ja-JP" altLang="en-US" sz="1800" dirty="0"/>
              <a:t>回答者数</a:t>
            </a:r>
            <a:r>
              <a:rPr lang="en-US" altLang="ja-JP" sz="1800" dirty="0"/>
              <a:t>1,098</a:t>
            </a:r>
            <a:r>
              <a:rPr lang="ja-JP" altLang="en-US" sz="1800" dirty="0"/>
              <a:t>人</a:t>
            </a:r>
          </a:p>
        </p:txBody>
      </p:sp>
      <p:graphicFrame>
        <p:nvGraphicFramePr>
          <p:cNvPr id="12" name="グラフ 5">
            <a:extLst>
              <a:ext uri="{FF2B5EF4-FFF2-40B4-BE49-F238E27FC236}">
                <a16:creationId xmlns:a16="http://schemas.microsoft.com/office/drawing/2014/main" id="{6D610C5B-2A6F-5D01-40E4-DE15D90EB101}"/>
              </a:ext>
            </a:extLst>
          </p:cNvPr>
          <p:cNvGraphicFramePr/>
          <p:nvPr/>
        </p:nvGraphicFramePr>
        <p:xfrm>
          <a:off x="5309286" y="1434905"/>
          <a:ext cx="6882713" cy="5302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正方形/長方形 3">
            <a:extLst>
              <a:ext uri="{FF2B5EF4-FFF2-40B4-BE49-F238E27FC236}">
                <a16:creationId xmlns:a16="http://schemas.microsoft.com/office/drawing/2014/main" id="{3ECCF1D1-A09A-43E4-34C8-5BAE54DB75DB}"/>
              </a:ext>
            </a:extLst>
          </p:cNvPr>
          <p:cNvSpPr/>
          <p:nvPr/>
        </p:nvSpPr>
        <p:spPr>
          <a:xfrm>
            <a:off x="0" y="4629151"/>
            <a:ext cx="4881373" cy="13915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</a:rPr>
              <a:t>認知不足が課題</a:t>
            </a:r>
            <a:endParaRPr kumimoji="1" lang="en-US" altLang="ja-JP" sz="24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bg1"/>
                </a:solidFill>
              </a:rPr>
              <a:t>プロモーション施策を実施</a:t>
            </a:r>
          </a:p>
        </p:txBody>
      </p:sp>
    </p:spTree>
    <p:extLst>
      <p:ext uri="{BB962C8B-B14F-4D97-AF65-F5344CB8AC3E}">
        <p14:creationId xmlns:p14="http://schemas.microsoft.com/office/powerpoint/2010/main" val="187447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C9F647-4796-AC2A-FFE4-0C076F7F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アンケート結果</a:t>
            </a:r>
            <a:r>
              <a:rPr lang="ja-JP" altLang="en-US" dirty="0"/>
              <a:t>②</a:t>
            </a:r>
            <a:r>
              <a:rPr lang="ja-JP" altLang="en-US" sz="3200" dirty="0"/>
              <a:t>（オンラインストア）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1CDB89-7A65-7840-F47D-3DD30196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171700"/>
            <a:ext cx="4090087" cy="1856603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調査対象</a:t>
            </a:r>
            <a:endParaRPr lang="en-US" altLang="ja-JP" sz="2400" dirty="0"/>
          </a:p>
          <a:p>
            <a:pPr lvl="1"/>
            <a:r>
              <a:rPr lang="en-US" altLang="ja-JP" sz="1800" dirty="0"/>
              <a:t>2021</a:t>
            </a:r>
            <a:r>
              <a:rPr lang="ja-JP" altLang="en-US" sz="1800" dirty="0"/>
              <a:t>年</a:t>
            </a:r>
            <a:r>
              <a:rPr lang="en-US" altLang="ja-JP" sz="1800" dirty="0"/>
              <a:t>2</a:t>
            </a:r>
            <a:r>
              <a:rPr lang="ja-JP" altLang="en-US" sz="1800" dirty="0"/>
              <a:t>月</a:t>
            </a:r>
            <a:r>
              <a:rPr lang="en-US" altLang="ja-JP" sz="1800" dirty="0"/>
              <a:t>1</a:t>
            </a:r>
            <a:r>
              <a:rPr lang="ja-JP" altLang="en-US" sz="1800" dirty="0"/>
              <a:t>日～</a:t>
            </a:r>
            <a:r>
              <a:rPr lang="en-US" altLang="ja-JP" sz="1800" dirty="0"/>
              <a:t>2</a:t>
            </a:r>
            <a:r>
              <a:rPr lang="ja-JP" altLang="en-US" sz="1800" dirty="0"/>
              <a:t>月</a:t>
            </a:r>
            <a:r>
              <a:rPr lang="en-US" altLang="ja-JP" sz="1800" dirty="0"/>
              <a:t>28</a:t>
            </a:r>
            <a:r>
              <a:rPr lang="ja-JP" altLang="en-US" sz="1800" dirty="0"/>
              <a:t>日</a:t>
            </a:r>
            <a:endParaRPr lang="en-US" altLang="ja-JP" sz="1800" dirty="0"/>
          </a:p>
          <a:p>
            <a:pPr lvl="1"/>
            <a:r>
              <a:rPr lang="ja-JP" altLang="en-US" sz="1800" dirty="0"/>
              <a:t>ふく服オンラインの利用者</a:t>
            </a:r>
            <a:endParaRPr lang="en-US" altLang="ja-JP" sz="1800" dirty="0"/>
          </a:p>
          <a:p>
            <a:pPr lvl="1"/>
            <a:r>
              <a:rPr lang="ja-JP" altLang="en-US" sz="1800" dirty="0"/>
              <a:t>回答者数</a:t>
            </a:r>
            <a:r>
              <a:rPr lang="en-US" altLang="ja-JP" sz="1800" dirty="0"/>
              <a:t>1,098</a:t>
            </a:r>
            <a:r>
              <a:rPr lang="ja-JP" altLang="en-US" sz="1800" dirty="0"/>
              <a:t>人</a:t>
            </a:r>
          </a:p>
        </p:txBody>
      </p:sp>
      <p:graphicFrame>
        <p:nvGraphicFramePr>
          <p:cNvPr id="5" name="グラフ 5">
            <a:extLst>
              <a:ext uri="{FF2B5EF4-FFF2-40B4-BE49-F238E27FC236}">
                <a16:creationId xmlns:a16="http://schemas.microsoft.com/office/drawing/2014/main" id="{7881D4CA-3D7D-A823-9681-4BCD31EB1AD1}"/>
              </a:ext>
            </a:extLst>
          </p:cNvPr>
          <p:cNvGraphicFramePr/>
          <p:nvPr/>
        </p:nvGraphicFramePr>
        <p:xfrm>
          <a:off x="5309286" y="1434905"/>
          <a:ext cx="6882713" cy="5302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正方形/長方形 3">
            <a:extLst>
              <a:ext uri="{FF2B5EF4-FFF2-40B4-BE49-F238E27FC236}">
                <a16:creationId xmlns:a16="http://schemas.microsoft.com/office/drawing/2014/main" id="{13613EAF-6163-0E63-900C-B312719B0D43}"/>
              </a:ext>
            </a:extLst>
          </p:cNvPr>
          <p:cNvSpPr/>
          <p:nvPr/>
        </p:nvSpPr>
        <p:spPr>
          <a:xfrm>
            <a:off x="0" y="4629151"/>
            <a:ext cx="4881373" cy="13915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bg1"/>
                </a:solidFill>
              </a:rPr>
              <a:t>REPET</a:t>
            </a:r>
            <a:r>
              <a:rPr kumimoji="1" lang="ja-JP" altLang="en-US" sz="2400" dirty="0">
                <a:solidFill>
                  <a:schemeClr val="bg1"/>
                </a:solidFill>
              </a:rPr>
              <a:t>を着たい人がいる一方で</a:t>
            </a:r>
            <a:endParaRPr kumimoji="1" lang="en-US" altLang="ja-JP" sz="24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bg1"/>
                </a:solidFill>
              </a:rPr>
              <a:t>抵抗感を持つ人もいる</a:t>
            </a:r>
          </a:p>
        </p:txBody>
      </p:sp>
    </p:spTree>
    <p:extLst>
      <p:ext uri="{BB962C8B-B14F-4D97-AF65-F5344CB8AC3E}">
        <p14:creationId xmlns:p14="http://schemas.microsoft.com/office/powerpoint/2010/main" val="874460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FF4779-6E41-4A73-92B8-E4424B1B2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アンケートの記述解答</a:t>
            </a:r>
            <a:r>
              <a:rPr kumimoji="1" lang="ja-JP" altLang="en-US" sz="2800" dirty="0"/>
              <a:t>（オンラインストア）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135052-29D2-422C-A410-FBBB94899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0538"/>
            <a:ext cx="9601200" cy="70338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2400" dirty="0"/>
              <a:t>REPET</a:t>
            </a:r>
            <a:r>
              <a:rPr lang="ja-JP" altLang="en-US" sz="2400" dirty="0"/>
              <a:t>に求めるものを</a:t>
            </a:r>
            <a:r>
              <a:rPr kumimoji="1" lang="ja-JP" altLang="en-US" sz="2400" dirty="0"/>
              <a:t>教えてください。（抜粋）</a:t>
            </a:r>
            <a:endParaRPr lang="en-US" altLang="ja-JP" sz="2400" dirty="0"/>
          </a:p>
        </p:txBody>
      </p:sp>
      <p:graphicFrame>
        <p:nvGraphicFramePr>
          <p:cNvPr id="6" name="グラフ 3">
            <a:extLst>
              <a:ext uri="{FF2B5EF4-FFF2-40B4-BE49-F238E27FC236}">
                <a16:creationId xmlns:a16="http://schemas.microsoft.com/office/drawing/2014/main" id="{4D0EE52D-CFE3-4ABE-B781-BDFC536664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6358989"/>
              </p:ext>
            </p:extLst>
          </p:nvPr>
        </p:nvGraphicFramePr>
        <p:xfrm>
          <a:off x="1491343" y="2373922"/>
          <a:ext cx="9361714" cy="3029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正方形/長方形 4">
            <a:extLst>
              <a:ext uri="{FF2B5EF4-FFF2-40B4-BE49-F238E27FC236}">
                <a16:creationId xmlns:a16="http://schemas.microsoft.com/office/drawing/2014/main" id="{5C5E0EA2-BF7C-CD28-0D17-5C304998D5BF}"/>
              </a:ext>
            </a:extLst>
          </p:cNvPr>
          <p:cNvSpPr/>
          <p:nvPr/>
        </p:nvSpPr>
        <p:spPr>
          <a:xfrm>
            <a:off x="1491342" y="5702495"/>
            <a:ext cx="9481457" cy="70338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商品の充実と認知度の向上が必要</a:t>
            </a:r>
          </a:p>
        </p:txBody>
      </p:sp>
    </p:spTree>
    <p:extLst>
      <p:ext uri="{BB962C8B-B14F-4D97-AF65-F5344CB8AC3E}">
        <p14:creationId xmlns:p14="http://schemas.microsoft.com/office/powerpoint/2010/main" val="71463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C9F647-4796-AC2A-FFE4-0C076F7F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アンケート結果③</a:t>
            </a:r>
            <a:r>
              <a:rPr lang="ja-JP" altLang="en-US" sz="3200" dirty="0"/>
              <a:t>（</a:t>
            </a:r>
            <a:r>
              <a:rPr lang="en-US" altLang="ja-JP" sz="3200" dirty="0"/>
              <a:t>Rock</a:t>
            </a:r>
            <a:r>
              <a:rPr lang="ja-JP" altLang="en-US" sz="3200" dirty="0"/>
              <a:t> </a:t>
            </a:r>
            <a:r>
              <a:rPr lang="en-US" altLang="ja-JP" sz="3200" dirty="0"/>
              <a:t>FOM</a:t>
            </a:r>
            <a:r>
              <a:rPr lang="ja-JP" altLang="en-US" sz="3200" dirty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1CDB89-7A65-7840-F47D-3DD30196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171700"/>
            <a:ext cx="4090087" cy="2514601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調査対象</a:t>
            </a:r>
            <a:endParaRPr lang="en-US" altLang="ja-JP" sz="2400" dirty="0"/>
          </a:p>
          <a:p>
            <a:pPr lvl="1"/>
            <a:r>
              <a:rPr lang="en-US" altLang="ja-JP" sz="1800" dirty="0"/>
              <a:t>2021</a:t>
            </a:r>
            <a:r>
              <a:rPr lang="ja-JP" altLang="en-US" sz="1800" dirty="0"/>
              <a:t>年</a:t>
            </a:r>
            <a:r>
              <a:rPr lang="en-US" altLang="ja-JP" sz="1800" dirty="0"/>
              <a:t>8</a:t>
            </a:r>
            <a:r>
              <a:rPr lang="ja-JP" altLang="en-US" sz="1800" dirty="0"/>
              <a:t>月</a:t>
            </a:r>
            <a:r>
              <a:rPr lang="en-US" altLang="ja-JP" sz="1800" dirty="0"/>
              <a:t>21</a:t>
            </a:r>
            <a:r>
              <a:rPr lang="ja-JP" altLang="en-US" sz="1800" dirty="0"/>
              <a:t>日～</a:t>
            </a:r>
            <a:r>
              <a:rPr lang="en-US" altLang="ja-JP" sz="1800" dirty="0"/>
              <a:t>8</a:t>
            </a:r>
            <a:r>
              <a:rPr lang="ja-JP" altLang="en-US" sz="1800" dirty="0"/>
              <a:t>月</a:t>
            </a:r>
            <a:r>
              <a:rPr lang="en-US" altLang="ja-JP" sz="1800" dirty="0"/>
              <a:t>31</a:t>
            </a:r>
            <a:r>
              <a:rPr lang="ja-JP" altLang="en-US" sz="1800" dirty="0"/>
              <a:t>日</a:t>
            </a:r>
          </a:p>
          <a:p>
            <a:pPr lvl="1"/>
            <a:r>
              <a:rPr lang="en-US" altLang="ja-JP" sz="1800" dirty="0"/>
              <a:t>Rock FOM</a:t>
            </a:r>
            <a:r>
              <a:rPr lang="ja-JP" altLang="en-US" sz="1800" dirty="0"/>
              <a:t>で</a:t>
            </a:r>
            <a:r>
              <a:rPr lang="en-US" altLang="ja-JP" sz="1800" dirty="0"/>
              <a:t>REPET</a:t>
            </a:r>
            <a:r>
              <a:rPr lang="ja-JP" altLang="en-US" sz="1800" dirty="0"/>
              <a:t>の</a:t>
            </a:r>
            <a:br>
              <a:rPr lang="en-US" altLang="ja-JP" sz="1800" dirty="0"/>
            </a:br>
            <a:r>
              <a:rPr lang="en-US" altLang="ja-JP" sz="1800" dirty="0"/>
              <a:t>T</a:t>
            </a:r>
            <a:r>
              <a:rPr lang="ja-JP" altLang="en-US" sz="1800" dirty="0"/>
              <a:t>シャツを購入・着用した人</a:t>
            </a:r>
          </a:p>
          <a:p>
            <a:pPr lvl="1"/>
            <a:r>
              <a:rPr lang="ja-JP" altLang="en-US" sz="1800" dirty="0"/>
              <a:t>回答者数</a:t>
            </a:r>
            <a:r>
              <a:rPr lang="en-US" altLang="ja-JP" sz="1800" dirty="0"/>
              <a:t>689</a:t>
            </a:r>
            <a:r>
              <a:rPr lang="ja-JP" altLang="en-US" sz="1800" dirty="0"/>
              <a:t>人</a:t>
            </a:r>
          </a:p>
        </p:txBody>
      </p:sp>
      <p:graphicFrame>
        <p:nvGraphicFramePr>
          <p:cNvPr id="4" name="グラフ 5">
            <a:extLst>
              <a:ext uri="{FF2B5EF4-FFF2-40B4-BE49-F238E27FC236}">
                <a16:creationId xmlns:a16="http://schemas.microsoft.com/office/drawing/2014/main" id="{1CE040A4-6C77-C002-62A1-5ED3550C1761}"/>
              </a:ext>
            </a:extLst>
          </p:cNvPr>
          <p:cNvGraphicFramePr/>
          <p:nvPr/>
        </p:nvGraphicFramePr>
        <p:xfrm>
          <a:off x="5309287" y="1434905"/>
          <a:ext cx="6882712" cy="5302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正方形/長方形 3">
            <a:extLst>
              <a:ext uri="{FF2B5EF4-FFF2-40B4-BE49-F238E27FC236}">
                <a16:creationId xmlns:a16="http://schemas.microsoft.com/office/drawing/2014/main" id="{CC4091D0-318F-D1FF-7141-5C5A725B3C26}"/>
              </a:ext>
            </a:extLst>
          </p:cNvPr>
          <p:cNvSpPr/>
          <p:nvPr/>
        </p:nvSpPr>
        <p:spPr>
          <a:xfrm>
            <a:off x="0" y="4629151"/>
            <a:ext cx="5905500" cy="139155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　着用者の</a:t>
            </a:r>
            <a:r>
              <a:rPr kumimoji="1" lang="en-US" altLang="ja-JP" sz="2400" dirty="0">
                <a:solidFill>
                  <a:schemeClr val="bg1"/>
                </a:solidFill>
              </a:rPr>
              <a:t>87</a:t>
            </a:r>
            <a:r>
              <a:rPr kumimoji="1" lang="ja-JP" altLang="en-US" sz="2400" dirty="0">
                <a:solidFill>
                  <a:schemeClr val="bg1"/>
                </a:solidFill>
              </a:rPr>
              <a:t>％が満足している</a:t>
            </a:r>
          </a:p>
        </p:txBody>
      </p:sp>
    </p:spTree>
    <p:extLst>
      <p:ext uri="{BB962C8B-B14F-4D97-AF65-F5344CB8AC3E}">
        <p14:creationId xmlns:p14="http://schemas.microsoft.com/office/powerpoint/2010/main" val="662239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9528FDF6-8223-5F31-A3CB-C912E90A0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REPET</a:t>
            </a:r>
            <a:r>
              <a:rPr kumimoji="1" lang="ja-JP" altLang="en-US" dirty="0"/>
              <a:t>シリーズ売上点数</a:t>
            </a:r>
            <a:endParaRPr lang="ja-JP" altLang="en-US" dirty="0"/>
          </a:p>
        </p:txBody>
      </p:sp>
      <p:graphicFrame>
        <p:nvGraphicFramePr>
          <p:cNvPr id="6" name="グラフ 4">
            <a:extLst>
              <a:ext uri="{FF2B5EF4-FFF2-40B4-BE49-F238E27FC236}">
                <a16:creationId xmlns:a16="http://schemas.microsoft.com/office/drawing/2014/main" id="{36D72ECD-820A-055B-36F9-BD09DCA421D9}"/>
              </a:ext>
            </a:extLst>
          </p:cNvPr>
          <p:cNvGraphicFramePr>
            <a:graphicFrameLocks/>
          </p:cNvGraphicFramePr>
          <p:nvPr/>
        </p:nvGraphicFramePr>
        <p:xfrm>
          <a:off x="1371600" y="2171701"/>
          <a:ext cx="9601200" cy="4377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吹き出し: 四角形 5">
            <a:extLst>
              <a:ext uri="{FF2B5EF4-FFF2-40B4-BE49-F238E27FC236}">
                <a16:creationId xmlns:a16="http://schemas.microsoft.com/office/drawing/2014/main" id="{B346C0EB-B55F-5C33-104B-BAE2738847D2}"/>
              </a:ext>
            </a:extLst>
          </p:cNvPr>
          <p:cNvSpPr/>
          <p:nvPr/>
        </p:nvSpPr>
        <p:spPr>
          <a:xfrm>
            <a:off x="2278967" y="3009893"/>
            <a:ext cx="2025747" cy="1055670"/>
          </a:xfrm>
          <a:prstGeom prst="wedgeRectCallout">
            <a:avLst>
              <a:gd name="adj1" fmla="val -1389"/>
              <a:gd name="adj2" fmla="val 998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ふく服オンライン</a:t>
            </a:r>
            <a:endParaRPr kumimoji="1" lang="en-US" altLang="ja-JP" sz="1600" b="1" dirty="0"/>
          </a:p>
          <a:p>
            <a:pPr algn="ctr"/>
            <a:r>
              <a:rPr kumimoji="1" lang="ja-JP" altLang="en-US" sz="1600" dirty="0"/>
              <a:t>開始</a:t>
            </a:r>
          </a:p>
        </p:txBody>
      </p:sp>
      <p:sp>
        <p:nvSpPr>
          <p:cNvPr id="14" name="吹き出し: 四角形 5">
            <a:extLst>
              <a:ext uri="{FF2B5EF4-FFF2-40B4-BE49-F238E27FC236}">
                <a16:creationId xmlns:a16="http://schemas.microsoft.com/office/drawing/2014/main" id="{10B46658-DF5A-D066-CA06-268ECAAEBBEB}"/>
              </a:ext>
            </a:extLst>
          </p:cNvPr>
          <p:cNvSpPr/>
          <p:nvPr/>
        </p:nvSpPr>
        <p:spPr>
          <a:xfrm>
            <a:off x="7540285" y="1629203"/>
            <a:ext cx="1688122" cy="898277"/>
          </a:xfrm>
          <a:prstGeom prst="wedgeRectCallout">
            <a:avLst>
              <a:gd name="adj1" fmla="val -40555"/>
              <a:gd name="adj2" fmla="val 7318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/>
              <a:t>Rock</a:t>
            </a:r>
            <a:r>
              <a:rPr kumimoji="1" lang="ja-JP" altLang="en-US" sz="1600" b="1" dirty="0"/>
              <a:t> </a:t>
            </a:r>
            <a:r>
              <a:rPr kumimoji="1" lang="en-US" altLang="ja-JP" sz="1600" b="1" dirty="0"/>
              <a:t>FOM</a:t>
            </a:r>
          </a:p>
          <a:p>
            <a:pPr algn="ctr"/>
            <a:r>
              <a:rPr kumimoji="1" lang="ja-JP" altLang="en-US" sz="1600" dirty="0"/>
              <a:t>出店</a:t>
            </a:r>
          </a:p>
        </p:txBody>
      </p:sp>
      <p:sp>
        <p:nvSpPr>
          <p:cNvPr id="15" name="吹き出し: 四角形 5">
            <a:extLst>
              <a:ext uri="{FF2B5EF4-FFF2-40B4-BE49-F238E27FC236}">
                <a16:creationId xmlns:a16="http://schemas.microsoft.com/office/drawing/2014/main" id="{30EB0F85-69D5-9EDE-3496-C115E6E32403}"/>
              </a:ext>
            </a:extLst>
          </p:cNvPr>
          <p:cNvSpPr/>
          <p:nvPr/>
        </p:nvSpPr>
        <p:spPr>
          <a:xfrm>
            <a:off x="9706708" y="1273423"/>
            <a:ext cx="1688123" cy="898277"/>
          </a:xfrm>
          <a:prstGeom prst="wedgeRectCallout">
            <a:avLst>
              <a:gd name="adj1" fmla="val -39722"/>
              <a:gd name="adj2" fmla="val 8415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コラボ商品</a:t>
            </a:r>
            <a:endParaRPr kumimoji="1" lang="en-US" altLang="ja-JP" sz="1600" b="1" dirty="0"/>
          </a:p>
          <a:p>
            <a:pPr algn="ctr"/>
            <a:r>
              <a:rPr kumimoji="1" lang="ja-JP" altLang="en-US" sz="1600" dirty="0"/>
              <a:t>発売</a:t>
            </a:r>
          </a:p>
        </p:txBody>
      </p:sp>
    </p:spTree>
    <p:extLst>
      <p:ext uri="{BB962C8B-B14F-4D97-AF65-F5344CB8AC3E}">
        <p14:creationId xmlns:p14="http://schemas.microsoft.com/office/powerpoint/2010/main" val="1562225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>
            <a:extLst>
              <a:ext uri="{FF2B5EF4-FFF2-40B4-BE49-F238E27FC236}">
                <a16:creationId xmlns:a16="http://schemas.microsoft.com/office/drawing/2014/main" id="{FA45248B-7321-45F3-A110-3AF9FF292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今後の方針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968AD6-3906-47D3-AB96-A3CC12091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8414"/>
            <a:ext cx="9601200" cy="458235"/>
          </a:xfrm>
        </p:spPr>
        <p:txBody>
          <a:bodyPr>
            <a:normAutofit/>
          </a:bodyPr>
          <a:lstStyle/>
          <a:p>
            <a:r>
              <a:rPr lang="ja-JP" altLang="en-US" dirty="0"/>
              <a:t>商品の満足度向上と共に、コミュニティーづくり、ファンづくりを進めていく</a:t>
            </a:r>
          </a:p>
        </p:txBody>
      </p:sp>
      <p:graphicFrame>
        <p:nvGraphicFramePr>
          <p:cNvPr id="17" name="図表 3">
            <a:extLst>
              <a:ext uri="{FF2B5EF4-FFF2-40B4-BE49-F238E27FC236}">
                <a16:creationId xmlns:a16="http://schemas.microsoft.com/office/drawing/2014/main" id="{9DFFCEA3-CB6B-41D3-BF47-2A500C7DDA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7462248"/>
              </p:ext>
            </p:extLst>
          </p:nvPr>
        </p:nvGraphicFramePr>
        <p:xfrm>
          <a:off x="1358361" y="2426649"/>
          <a:ext cx="9952064" cy="4414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676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トリミング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トリミング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リミン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TM10001105[[fn=トリミング]]</Template>
  <TotalTime>6470</TotalTime>
  <Words>529</Words>
  <Application>Microsoft Office PowerPoint</Application>
  <PresentationFormat>ワイド画面</PresentationFormat>
  <Paragraphs>101</Paragraphs>
  <Slides>12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游ゴシック</vt:lpstr>
      <vt:lpstr>Franklin Gothic Book</vt:lpstr>
      <vt:lpstr>トリミング</vt:lpstr>
      <vt:lpstr>REPET企画 経過報告と今後の方針</vt:lpstr>
      <vt:lpstr>概要</vt:lpstr>
      <vt:lpstr>プロジェクトの推移</vt:lpstr>
      <vt:lpstr>アンケート結果①（オンラインストア）</vt:lpstr>
      <vt:lpstr>アンケート結果②（オンラインストア）</vt:lpstr>
      <vt:lpstr>アンケートの記述解答（オンラインストア）</vt:lpstr>
      <vt:lpstr>アンケート結果③（Rock FOM）</vt:lpstr>
      <vt:lpstr>REPETシリーズ売上点数</vt:lpstr>
      <vt:lpstr>今後の方針</vt:lpstr>
      <vt:lpstr>商品の満足度向上に向けて</vt:lpstr>
      <vt:lpstr>コミュニティーづくりに向けた施策</vt:lpstr>
      <vt:lpstr>ファンづくりに向けた施策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REPET企画 経過報告と今後の方針</dc:title>
  <dcterms:created xsi:type="dcterms:W3CDTF">2022-05-20T01:10:58Z</dcterms:created>
  <dcterms:modified xsi:type="dcterms:W3CDTF">2022-07-27T00:00:38Z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295cc1-d279-42ac-ab4d-3b0f4fece050_Enabled">
    <vt:lpwstr>true</vt:lpwstr>
  </property>
  <property fmtid="{D5CDD505-2E9C-101B-9397-08002B2CF9AE}" pid="3" name="MSIP_Label_a7295cc1-d279-42ac-ab4d-3b0f4fece050_SetDate">
    <vt:lpwstr>2022-07-26T07:04:40Z</vt:lpwstr>
  </property>
  <property fmtid="{D5CDD505-2E9C-101B-9397-08002B2CF9AE}" pid="4" name="MSIP_Label_a7295cc1-d279-42ac-ab4d-3b0f4fece050_Method">
    <vt:lpwstr>Standard</vt:lpwstr>
  </property>
  <property fmtid="{D5CDD505-2E9C-101B-9397-08002B2CF9AE}" pid="5" name="MSIP_Label_a7295cc1-d279-42ac-ab4d-3b0f4fece050_Name">
    <vt:lpwstr>FUJITSU-RESTRICTED​</vt:lpwstr>
  </property>
  <property fmtid="{D5CDD505-2E9C-101B-9397-08002B2CF9AE}" pid="6" name="MSIP_Label_a7295cc1-d279-42ac-ab4d-3b0f4fece050_SiteId">
    <vt:lpwstr>a19f121d-81e1-4858-a9d8-736e267fd4c7</vt:lpwstr>
  </property>
  <property fmtid="{D5CDD505-2E9C-101B-9397-08002B2CF9AE}" pid="7" name="MSIP_Label_a7295cc1-d279-42ac-ab4d-3b0f4fece050_ActionId">
    <vt:lpwstr>ab6dcc73-0d42-4f02-bd85-dd62dc50674c</vt:lpwstr>
  </property>
  <property fmtid="{D5CDD505-2E9C-101B-9397-08002B2CF9AE}" pid="8" name="MSIP_Label_a7295cc1-d279-42ac-ab4d-3b0f4fece050_ContentBits">
    <vt:lpwstr>0</vt:lpwstr>
  </property>
</Properties>
</file>